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1" r:id="rId4"/>
    <p:sldMasterId id="2147483732" r:id="rId5"/>
    <p:sldMasterId id="214748373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y="5143500" cx="9144000"/>
  <p:notesSz cx="6858000" cy="9144000"/>
  <p:embeddedFontLst>
    <p:embeddedFont>
      <p:font typeface="Anybody SemiBold"/>
      <p:regular r:id="rId42"/>
      <p:bold r:id="rId43"/>
      <p:italic r:id="rId44"/>
      <p:boldItalic r:id="rId45"/>
    </p:embeddedFont>
    <p:embeddedFont>
      <p:font typeface="Work Sans"/>
      <p:regular r:id="rId46"/>
      <p:bold r:id="rId47"/>
      <p:italic r:id="rId48"/>
      <p:boldItalic r:id="rId49"/>
    </p:embeddedFont>
    <p:embeddedFont>
      <p:font typeface="Work Sans SemiBold"/>
      <p:regular r:id="rId50"/>
      <p:bold r:id="rId51"/>
      <p:italic r:id="rId52"/>
      <p:boldItalic r:id="rId53"/>
    </p:embeddedFont>
    <p:embeddedFont>
      <p:font typeface="Work Sans Light"/>
      <p:regular r:id="rId54"/>
      <p:bold r:id="rId55"/>
      <p:italic r:id="rId56"/>
      <p:boldItalic r:id="rId57"/>
    </p:embeddedFont>
    <p:embeddedFont>
      <p:font typeface="Anybody Medium"/>
      <p:regular r:id="rId58"/>
      <p:bold r:id="rId59"/>
      <p:italic r:id="rId60"/>
      <p:boldItalic r:id="rId61"/>
    </p:embeddedFont>
    <p:embeddedFont>
      <p:font typeface="Anybody"/>
      <p:regular r:id="rId62"/>
      <p:bold r:id="rId63"/>
      <p:italic r:id="rId64"/>
      <p:boldItalic r:id="rId65"/>
    </p:embeddedFont>
    <p:embeddedFont>
      <p:font typeface="Anybody ExtraBold"/>
      <p:bold r:id="rId66"/>
      <p:boldItalic r:id="rId67"/>
    </p:embeddedFont>
    <p:embeddedFont>
      <p:font typeface="Lato"/>
      <p:regular r:id="rId68"/>
      <p:bold r:id="rId69"/>
      <p:italic r:id="rId70"/>
      <p:boldItalic r:id="rId71"/>
    </p:embeddedFont>
    <p:embeddedFont>
      <p:font typeface="Lato Light"/>
      <p:regular r:id="rId72"/>
      <p:bold r:id="rId73"/>
      <p:italic r:id="rId74"/>
      <p:boldItalic r:id="rId75"/>
    </p:embeddedFont>
    <p:embeddedFont>
      <p:font typeface="Work Sans Medium"/>
      <p:regular r:id="rId76"/>
      <p:bold r:id="rId77"/>
      <p:italic r:id="rId78"/>
      <p:boldItalic r:id="rId79"/>
    </p:embeddedFont>
    <p:embeddedFont>
      <p:font typeface="Inter Medium"/>
      <p:regular r:id="rId80"/>
      <p:bold r:id="rId81"/>
    </p:embeddedFont>
    <p:embeddedFont>
      <p:font typeface="Anybody Black"/>
      <p:bold r:id="rId82"/>
      <p:boldItalic r:id="rId8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3" Type="http://schemas.openxmlformats.org/officeDocument/2006/relationships/font" Target="fonts/AnybodyBlack-boldItalic.fntdata"/><Relationship Id="rId42" Type="http://schemas.openxmlformats.org/officeDocument/2006/relationships/font" Target="fonts/AnybodySemiBold-regular.fntdata"/><Relationship Id="rId41" Type="http://schemas.openxmlformats.org/officeDocument/2006/relationships/slide" Target="slides/slide34.xml"/><Relationship Id="rId44" Type="http://schemas.openxmlformats.org/officeDocument/2006/relationships/font" Target="fonts/AnybodySemiBold-italic.fntdata"/><Relationship Id="rId43" Type="http://schemas.openxmlformats.org/officeDocument/2006/relationships/font" Target="fonts/AnybodySemiBold-bold.fntdata"/><Relationship Id="rId46" Type="http://schemas.openxmlformats.org/officeDocument/2006/relationships/font" Target="fonts/WorkSans-regular.fntdata"/><Relationship Id="rId45" Type="http://schemas.openxmlformats.org/officeDocument/2006/relationships/font" Target="fonts/AnybodySemiBold-boldItalic.fntdata"/><Relationship Id="rId80" Type="http://schemas.openxmlformats.org/officeDocument/2006/relationships/font" Target="fonts/InterMedium-regular.fntdata"/><Relationship Id="rId82" Type="http://schemas.openxmlformats.org/officeDocument/2006/relationships/font" Target="fonts/AnybodyBlack-bold.fntdata"/><Relationship Id="rId81" Type="http://schemas.openxmlformats.org/officeDocument/2006/relationships/font" Target="fonts/InterMedium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WorkSans-italic.fntdata"/><Relationship Id="rId47" Type="http://schemas.openxmlformats.org/officeDocument/2006/relationships/font" Target="fonts/WorkSans-bold.fntdata"/><Relationship Id="rId49" Type="http://schemas.openxmlformats.org/officeDocument/2006/relationships/font" Target="fonts/WorkSans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LatoLight-bold.fntdata"/><Relationship Id="rId72" Type="http://schemas.openxmlformats.org/officeDocument/2006/relationships/font" Target="fonts/LatoLight-regular.fntdata"/><Relationship Id="rId31" Type="http://schemas.openxmlformats.org/officeDocument/2006/relationships/slide" Target="slides/slide24.xml"/><Relationship Id="rId75" Type="http://schemas.openxmlformats.org/officeDocument/2006/relationships/font" Target="fonts/LatoLight-boldItalic.fntdata"/><Relationship Id="rId30" Type="http://schemas.openxmlformats.org/officeDocument/2006/relationships/slide" Target="slides/slide23.xml"/><Relationship Id="rId74" Type="http://schemas.openxmlformats.org/officeDocument/2006/relationships/font" Target="fonts/LatoLight-italic.fntdata"/><Relationship Id="rId33" Type="http://schemas.openxmlformats.org/officeDocument/2006/relationships/slide" Target="slides/slide26.xml"/><Relationship Id="rId77" Type="http://schemas.openxmlformats.org/officeDocument/2006/relationships/font" Target="fonts/WorkSansMedium-bold.fntdata"/><Relationship Id="rId32" Type="http://schemas.openxmlformats.org/officeDocument/2006/relationships/slide" Target="slides/slide25.xml"/><Relationship Id="rId76" Type="http://schemas.openxmlformats.org/officeDocument/2006/relationships/font" Target="fonts/WorkSansMedium-regular.fntdata"/><Relationship Id="rId35" Type="http://schemas.openxmlformats.org/officeDocument/2006/relationships/slide" Target="slides/slide28.xml"/><Relationship Id="rId79" Type="http://schemas.openxmlformats.org/officeDocument/2006/relationships/font" Target="fonts/WorkSansMedium-boldItalic.fntdata"/><Relationship Id="rId34" Type="http://schemas.openxmlformats.org/officeDocument/2006/relationships/slide" Target="slides/slide27.xml"/><Relationship Id="rId78" Type="http://schemas.openxmlformats.org/officeDocument/2006/relationships/font" Target="fonts/WorkSansMedium-italic.fntdata"/><Relationship Id="rId71" Type="http://schemas.openxmlformats.org/officeDocument/2006/relationships/font" Target="fonts/Lato-boldItalic.fntdata"/><Relationship Id="rId70" Type="http://schemas.openxmlformats.org/officeDocument/2006/relationships/font" Target="fonts/Lato-italic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Anybody-regular.fntdata"/><Relationship Id="rId61" Type="http://schemas.openxmlformats.org/officeDocument/2006/relationships/font" Target="fonts/AnybodyMedium-boldItalic.fntdata"/><Relationship Id="rId20" Type="http://schemas.openxmlformats.org/officeDocument/2006/relationships/slide" Target="slides/slide13.xml"/><Relationship Id="rId64" Type="http://schemas.openxmlformats.org/officeDocument/2006/relationships/font" Target="fonts/Anybody-italic.fntdata"/><Relationship Id="rId63" Type="http://schemas.openxmlformats.org/officeDocument/2006/relationships/font" Target="fonts/Anybody-bold.fntdata"/><Relationship Id="rId22" Type="http://schemas.openxmlformats.org/officeDocument/2006/relationships/slide" Target="slides/slide15.xml"/><Relationship Id="rId66" Type="http://schemas.openxmlformats.org/officeDocument/2006/relationships/font" Target="fonts/AnybodyExtraBold-bold.fntdata"/><Relationship Id="rId21" Type="http://schemas.openxmlformats.org/officeDocument/2006/relationships/slide" Target="slides/slide14.xml"/><Relationship Id="rId65" Type="http://schemas.openxmlformats.org/officeDocument/2006/relationships/font" Target="fonts/Anybody-boldItalic.fntdata"/><Relationship Id="rId24" Type="http://schemas.openxmlformats.org/officeDocument/2006/relationships/slide" Target="slides/slide17.xml"/><Relationship Id="rId68" Type="http://schemas.openxmlformats.org/officeDocument/2006/relationships/font" Target="fonts/Lato-regular.fntdata"/><Relationship Id="rId23" Type="http://schemas.openxmlformats.org/officeDocument/2006/relationships/slide" Target="slides/slide16.xml"/><Relationship Id="rId67" Type="http://schemas.openxmlformats.org/officeDocument/2006/relationships/font" Target="fonts/AnybodyExtraBold-boldItalic.fntdata"/><Relationship Id="rId60" Type="http://schemas.openxmlformats.org/officeDocument/2006/relationships/font" Target="fonts/AnybodyMedium-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Lato-bold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WorkSansSemiBold-bold.fntdata"/><Relationship Id="rId50" Type="http://schemas.openxmlformats.org/officeDocument/2006/relationships/font" Target="fonts/WorkSansSemiBold-regular.fntdata"/><Relationship Id="rId53" Type="http://schemas.openxmlformats.org/officeDocument/2006/relationships/font" Target="fonts/WorkSansSemiBold-boldItalic.fntdata"/><Relationship Id="rId52" Type="http://schemas.openxmlformats.org/officeDocument/2006/relationships/font" Target="fonts/WorkSansSemiBold-italic.fntdata"/><Relationship Id="rId11" Type="http://schemas.openxmlformats.org/officeDocument/2006/relationships/slide" Target="slides/slide4.xml"/><Relationship Id="rId55" Type="http://schemas.openxmlformats.org/officeDocument/2006/relationships/font" Target="fonts/WorkSansLight-bold.fntdata"/><Relationship Id="rId10" Type="http://schemas.openxmlformats.org/officeDocument/2006/relationships/slide" Target="slides/slide3.xml"/><Relationship Id="rId54" Type="http://schemas.openxmlformats.org/officeDocument/2006/relationships/font" Target="fonts/WorkSansLight-regular.fntdata"/><Relationship Id="rId13" Type="http://schemas.openxmlformats.org/officeDocument/2006/relationships/slide" Target="slides/slide6.xml"/><Relationship Id="rId57" Type="http://schemas.openxmlformats.org/officeDocument/2006/relationships/font" Target="fonts/WorkSansLight-boldItalic.fntdata"/><Relationship Id="rId12" Type="http://schemas.openxmlformats.org/officeDocument/2006/relationships/slide" Target="slides/slide5.xml"/><Relationship Id="rId56" Type="http://schemas.openxmlformats.org/officeDocument/2006/relationships/font" Target="fonts/WorkSansLight-italic.fntdata"/><Relationship Id="rId15" Type="http://schemas.openxmlformats.org/officeDocument/2006/relationships/slide" Target="slides/slide8.xml"/><Relationship Id="rId59" Type="http://schemas.openxmlformats.org/officeDocument/2006/relationships/font" Target="fonts/AnybodyMedium-bold.fntdata"/><Relationship Id="rId14" Type="http://schemas.openxmlformats.org/officeDocument/2006/relationships/slide" Target="slides/slide7.xml"/><Relationship Id="rId58" Type="http://schemas.openxmlformats.org/officeDocument/2006/relationships/font" Target="fonts/AnybodyMedium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4136332c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4136332c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para presentación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22e87b91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g222e87b91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449980611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g2449980611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22e87b9184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g222e87b9184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449980611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g2449980611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449980611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g2449980611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449980611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g2449980611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449980611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g2449980611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2d641cd0a5_0_1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g22d641cd0a5_0_1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43019e95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g243019e95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449980611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g2449980611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4136332c53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g24136332c53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449980611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g2449980611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437d6b6b0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437d6b6b0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4499806111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4499806111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44da73ff4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44da73ff4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44da73ff4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44da73ff4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44da73ff4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g244da73ff4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44da73ff4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4" name="Google Shape;564;g244da73ff4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44da73ff4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2" name="Google Shape;572;g244da73ff4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01111ff978_0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g201111ff978_0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199bd7afcb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6" name="Google Shape;586;g2199bd7afcb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Nota: se requiere dar una resumen de lo visto en la lecture. Se pueden agregar más diapositivas, según los requerimientos de la clase. Aquí se dejan algunas diapositivas de resumen.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d6548f873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g1d6548f873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highlight>
                <a:srgbClr val="93C47D"/>
              </a:highlight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d684b81ce8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g1d684b81ce8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Agregar los conceptos vistos.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4136332c53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4136332c53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1920 x 1080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4136332c53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4136332c53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para presentación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d155fbd7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g1d155fbd7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Tu feedback es muy importante.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Es importante recordar que al final de cada Homework o Guia de clase, tendrás acceso a un formulario para reportar mejoras (o errores) de los recursos educativos que vas usando y de esta forma podremos accionar y mejorar la experiencia de ustedes y los que vendrán.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(Recomendamos que el instructor pueda abrir el formulario)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d6548f873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0" name="Google Shape;640;g1d6548f873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d6548f8739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1d6548f8739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d6548f8739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1d6548f8739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449980611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449980611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2d641cd0a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g22d641cd0a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44da73ff4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g244da73ff4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437d6b6b0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g2437d6b6b0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Relationship Id="rId3" Type="http://schemas.openxmlformats.org/officeDocument/2006/relationships/image" Target="../media/image14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Relationship Id="rId3" Type="http://schemas.openxmlformats.org/officeDocument/2006/relationships/image" Target="../media/image14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3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" name="Google Shape;5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4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" name="Google Shape;6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5">
  <p:cSld name="TITLE_AND_BODY_5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" name="Google Shape;64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points">
  <p:cSld name="SECTION_HEADER_1"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" name="Google Shape;6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0" y="0"/>
            <a:ext cx="91369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6">
  <p:cSld name="TITLE_AND_BODY_6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" name="Google Shape;7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7">
  <p:cSld name="TITLE_AND_BODY_7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8">
  <p:cSld name="TITLE_AND_BODY_8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" name="Google Shape;76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points 1">
  <p:cSld name="SECTION_HEADER_2">
    <p:bg>
      <p:bgPr>
        <a:solidFill>
          <a:schemeClr val="dk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" name="Google Shape;79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0" y="0"/>
            <a:ext cx="91369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9">
  <p:cSld name="TITLE_AND_BODY_9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" name="Google Shape;82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0">
  <p:cSld name="TITLE_AND_BODY_10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" name="Google Shape;85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1">
  <p:cSld name="TITLE_AND_BODY_1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" name="Google Shape;88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points 2">
  <p:cSld name="SECTION_HEADER_3">
    <p:bg>
      <p:bgPr>
        <a:solidFill>
          <a:schemeClr val="dk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0" y="0"/>
            <a:ext cx="91369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2">
  <p:cSld name="TITLE_AND_BODY_1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3">
  <p:cSld name="TITLE_AND_BODY_13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" name="Google Shape;9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4">
  <p:cSld name="TITLE_AND_BODY_14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" name="Google Shape;100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Google Shape;10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2850" y="51200"/>
            <a:ext cx="936076" cy="93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30"/>
          <p:cNvCxnSpPr/>
          <p:nvPr/>
        </p:nvCxnSpPr>
        <p:spPr>
          <a:xfrm>
            <a:off x="404475" y="906825"/>
            <a:ext cx="8324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ulo de la clase">
  <p:cSld name="TITLE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" name="Google Shape;10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2650" y="2457625"/>
            <a:ext cx="1950000" cy="2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31"/>
          <p:cNvSpPr txBox="1"/>
          <p:nvPr/>
        </p:nvSpPr>
        <p:spPr>
          <a:xfrm>
            <a:off x="0" y="2021800"/>
            <a:ext cx="91440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TÍTULO</a:t>
            </a:r>
            <a:r>
              <a:rPr b="1" i="0" lang="en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DE LA CLASE</a:t>
            </a:r>
            <a:endParaRPr b="1" i="0" sz="36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0" name="Google Shape;110;p31"/>
          <p:cNvSpPr txBox="1"/>
          <p:nvPr/>
        </p:nvSpPr>
        <p:spPr>
          <a:xfrm>
            <a:off x="178450" y="4437200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    Módulo 1.  Clase XX (núm)</a:t>
            </a:r>
            <a:endParaRPr b="0" i="0" sz="2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1" name="Google Shape;111;p31"/>
          <p:cNvSpPr txBox="1"/>
          <p:nvPr/>
        </p:nvSpPr>
        <p:spPr>
          <a:xfrm>
            <a:off x="5521121" y="4437200"/>
            <a:ext cx="3278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Carrera Full Stack</a:t>
            </a:r>
            <a:endParaRPr b="0" i="0" sz="3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ulo de la clase 1">
  <p:cSld name="TITLE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5" name="Google Shape;11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2650" y="2457625"/>
            <a:ext cx="1950000" cy="2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2"/>
          <p:cNvSpPr txBox="1"/>
          <p:nvPr/>
        </p:nvSpPr>
        <p:spPr>
          <a:xfrm>
            <a:off x="0" y="2021800"/>
            <a:ext cx="91440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TÍTULO</a:t>
            </a:r>
            <a:r>
              <a:rPr b="1" i="0" lang="en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DE LA CLASE</a:t>
            </a:r>
            <a:endParaRPr b="1" i="0" sz="36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7" name="Google Shape;117;p32"/>
          <p:cNvSpPr txBox="1"/>
          <p:nvPr/>
        </p:nvSpPr>
        <p:spPr>
          <a:xfrm>
            <a:off x="178450" y="4437200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    Módulo 1.  Clase XX (núm)</a:t>
            </a:r>
            <a:endParaRPr b="0" i="0" sz="2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8" name="Google Shape;118;p32"/>
          <p:cNvSpPr txBox="1"/>
          <p:nvPr/>
        </p:nvSpPr>
        <p:spPr>
          <a:xfrm>
            <a:off x="5521121" y="4437200"/>
            <a:ext cx="3278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Carrera Full Stack</a:t>
            </a:r>
            <a:endParaRPr b="0" i="0" sz="3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5">
  <p:cSld name="TITLE_AND_BODY_15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" name="Google Shape;121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6">
  <p:cSld name="TITLE_AND_BODY_16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4" name="Google Shape;124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2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7" name="Google Shape;127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2850" y="51200"/>
            <a:ext cx="936076" cy="93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35"/>
          <p:cNvCxnSpPr/>
          <p:nvPr/>
        </p:nvCxnSpPr>
        <p:spPr>
          <a:xfrm>
            <a:off x="404475" y="906825"/>
            <a:ext cx="8324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7">
  <p:cSld name="TITLE_AND_BODY_17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1" name="Google Shape;131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8">
  <p:cSld name="TITLE_AND_BODY_18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4" name="Google Shape;134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9">
  <p:cSld name="TITLE_AND_BODY_19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0">
  <p:cSld name="TITLE_AND_BODY_20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0" name="Google Shape;14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 1">
  <p:cSld name="TITLE_AND_TWO_COLUMNS_3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3" name="Google Shape;143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2850" y="51200"/>
            <a:ext cx="936076" cy="93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40"/>
          <p:cNvCxnSpPr/>
          <p:nvPr/>
        </p:nvCxnSpPr>
        <p:spPr>
          <a:xfrm>
            <a:off x="404475" y="906825"/>
            <a:ext cx="8324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149" name="Google Shape;149;p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0" name="Google Shape;15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1" name="Google Shape;151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4" name="Google Shape;15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5" name="Google Shape;155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158" name="Google Shape;158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9" name="Google Shape;159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" name="Google Shape;164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" name="Google Shape;16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6" name="Google Shape;166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0" name="Google Shape;170;p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1" name="Google Shape;171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2" name="Google Shape;172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" name="Google Shape;175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6" name="Google Shape;176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79" name="Google Shape;179;p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0" name="Google Shape;180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1" name="Google Shape;181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  <p:sp>
        <p:nvSpPr>
          <p:cNvPr id="184" name="Google Shape;184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5" name="Google Shape;185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189" name="Google Shape;189;p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0" name="Google Shape;190;p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1" name="Google Shape;191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2" name="Google Shape;192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25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195" name="Google Shape;195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" name="Google Shape;196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199" name="Google Shape;199;p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" name="Google Shape;200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1" name="Google Shape;201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4" name="Google Shape;204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55"/>
          <p:cNvPicPr preferRelativeResize="0"/>
          <p:nvPr/>
        </p:nvPicPr>
        <p:blipFill rotWithShape="1">
          <a:blip r:embed="rId2">
            <a:alphaModFix/>
          </a:blip>
          <a:srcRect b="0" l="0" r="44292" t="0"/>
          <a:stretch/>
        </p:blipFill>
        <p:spPr>
          <a:xfrm>
            <a:off x="0" y="0"/>
            <a:ext cx="50937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1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56"/>
          <p:cNvPicPr preferRelativeResize="0"/>
          <p:nvPr/>
        </p:nvPicPr>
        <p:blipFill rotWithShape="1">
          <a:blip r:embed="rId2">
            <a:alphaModFix/>
          </a:blip>
          <a:srcRect b="0" l="0" r="44292" t="0"/>
          <a:stretch/>
        </p:blipFill>
        <p:spPr>
          <a:xfrm>
            <a:off x="0" y="0"/>
            <a:ext cx="50937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56"/>
          <p:cNvSpPr/>
          <p:nvPr/>
        </p:nvSpPr>
        <p:spPr>
          <a:xfrm rot="503487">
            <a:off x="1145079" y="680752"/>
            <a:ext cx="6748201" cy="2832055"/>
          </a:xfrm>
          <a:custGeom>
            <a:rect b="b" l="l" r="r" t="t"/>
            <a:pathLst>
              <a:path extrusionOk="0" h="94414" w="224969">
                <a:moveTo>
                  <a:pt x="216301" y="1"/>
                </a:moveTo>
                <a:cubicBezTo>
                  <a:pt x="215622" y="394"/>
                  <a:pt x="214944" y="787"/>
                  <a:pt x="214289" y="1204"/>
                </a:cubicBezTo>
                <a:cubicBezTo>
                  <a:pt x="211693" y="2835"/>
                  <a:pt x="209348" y="4668"/>
                  <a:pt x="207109" y="6561"/>
                </a:cubicBezTo>
                <a:cubicBezTo>
                  <a:pt x="204871" y="8478"/>
                  <a:pt x="202835" y="10431"/>
                  <a:pt x="200847" y="12336"/>
                </a:cubicBezTo>
                <a:cubicBezTo>
                  <a:pt x="196858" y="16158"/>
                  <a:pt x="193048" y="19789"/>
                  <a:pt x="188929" y="22516"/>
                </a:cubicBezTo>
                <a:cubicBezTo>
                  <a:pt x="187893" y="23170"/>
                  <a:pt x="186857" y="23813"/>
                  <a:pt x="185785" y="24349"/>
                </a:cubicBezTo>
                <a:cubicBezTo>
                  <a:pt x="184726" y="24921"/>
                  <a:pt x="183618" y="25385"/>
                  <a:pt x="182487" y="25826"/>
                </a:cubicBezTo>
                <a:cubicBezTo>
                  <a:pt x="181344" y="26266"/>
                  <a:pt x="180154" y="26635"/>
                  <a:pt x="178951" y="26980"/>
                </a:cubicBezTo>
                <a:cubicBezTo>
                  <a:pt x="177725" y="27314"/>
                  <a:pt x="176499" y="27612"/>
                  <a:pt x="175225" y="27873"/>
                </a:cubicBezTo>
                <a:cubicBezTo>
                  <a:pt x="170141" y="28933"/>
                  <a:pt x="164699" y="29469"/>
                  <a:pt x="159068" y="30386"/>
                </a:cubicBezTo>
                <a:cubicBezTo>
                  <a:pt x="156258" y="30850"/>
                  <a:pt x="153388" y="31421"/>
                  <a:pt x="150507" y="32243"/>
                </a:cubicBezTo>
                <a:cubicBezTo>
                  <a:pt x="149067" y="32648"/>
                  <a:pt x="147626" y="33136"/>
                  <a:pt x="146197" y="33684"/>
                </a:cubicBezTo>
                <a:cubicBezTo>
                  <a:pt x="144768" y="34267"/>
                  <a:pt x="143352" y="34898"/>
                  <a:pt x="141982" y="35648"/>
                </a:cubicBezTo>
                <a:cubicBezTo>
                  <a:pt x="139220" y="37136"/>
                  <a:pt x="136660" y="39089"/>
                  <a:pt x="134446" y="41208"/>
                </a:cubicBezTo>
                <a:cubicBezTo>
                  <a:pt x="132231" y="43340"/>
                  <a:pt x="130326" y="45661"/>
                  <a:pt x="128600" y="47983"/>
                </a:cubicBezTo>
                <a:cubicBezTo>
                  <a:pt x="125159" y="52638"/>
                  <a:pt x="122361" y="57365"/>
                  <a:pt x="119170" y="61461"/>
                </a:cubicBezTo>
                <a:cubicBezTo>
                  <a:pt x="118396" y="62497"/>
                  <a:pt x="117539" y="63425"/>
                  <a:pt x="116705" y="64402"/>
                </a:cubicBezTo>
                <a:cubicBezTo>
                  <a:pt x="116301" y="64890"/>
                  <a:pt x="115836" y="65330"/>
                  <a:pt x="115396" y="65795"/>
                </a:cubicBezTo>
                <a:lnTo>
                  <a:pt x="114050" y="67152"/>
                </a:lnTo>
                <a:lnTo>
                  <a:pt x="112621" y="68438"/>
                </a:lnTo>
                <a:cubicBezTo>
                  <a:pt x="112133" y="68855"/>
                  <a:pt x="111681" y="69307"/>
                  <a:pt x="111157" y="69688"/>
                </a:cubicBezTo>
                <a:lnTo>
                  <a:pt x="109645" y="70879"/>
                </a:lnTo>
                <a:cubicBezTo>
                  <a:pt x="109395" y="71069"/>
                  <a:pt x="109157" y="71284"/>
                  <a:pt x="108883" y="71462"/>
                </a:cubicBezTo>
                <a:lnTo>
                  <a:pt x="108085" y="72010"/>
                </a:lnTo>
                <a:cubicBezTo>
                  <a:pt x="103882" y="74963"/>
                  <a:pt x="99263" y="77356"/>
                  <a:pt x="94369" y="79023"/>
                </a:cubicBezTo>
                <a:cubicBezTo>
                  <a:pt x="89488" y="80678"/>
                  <a:pt x="84368" y="81666"/>
                  <a:pt x="79224" y="81892"/>
                </a:cubicBezTo>
                <a:cubicBezTo>
                  <a:pt x="78867" y="81925"/>
                  <a:pt x="78510" y="81932"/>
                  <a:pt x="78153" y="81932"/>
                </a:cubicBezTo>
                <a:cubicBezTo>
                  <a:pt x="77867" y="81932"/>
                  <a:pt x="77581" y="81928"/>
                  <a:pt x="77296" y="81928"/>
                </a:cubicBezTo>
                <a:lnTo>
                  <a:pt x="75367" y="81916"/>
                </a:lnTo>
                <a:lnTo>
                  <a:pt x="73438" y="81785"/>
                </a:lnTo>
                <a:cubicBezTo>
                  <a:pt x="72795" y="81737"/>
                  <a:pt x="72152" y="81725"/>
                  <a:pt x="71509" y="81630"/>
                </a:cubicBezTo>
                <a:cubicBezTo>
                  <a:pt x="68937" y="81344"/>
                  <a:pt x="66354" y="80868"/>
                  <a:pt x="63746" y="80285"/>
                </a:cubicBezTo>
                <a:cubicBezTo>
                  <a:pt x="58543" y="79118"/>
                  <a:pt x="53305" y="77499"/>
                  <a:pt x="47851" y="76106"/>
                </a:cubicBezTo>
                <a:cubicBezTo>
                  <a:pt x="45125" y="75415"/>
                  <a:pt x="42351" y="74772"/>
                  <a:pt x="39517" y="74296"/>
                </a:cubicBezTo>
                <a:cubicBezTo>
                  <a:pt x="36683" y="73808"/>
                  <a:pt x="33778" y="73486"/>
                  <a:pt x="30837" y="73415"/>
                </a:cubicBezTo>
                <a:cubicBezTo>
                  <a:pt x="30459" y="73406"/>
                  <a:pt x="30079" y="73401"/>
                  <a:pt x="29699" y="73401"/>
                </a:cubicBezTo>
                <a:cubicBezTo>
                  <a:pt x="27118" y="73401"/>
                  <a:pt x="24516" y="73616"/>
                  <a:pt x="21932" y="74093"/>
                </a:cubicBezTo>
                <a:cubicBezTo>
                  <a:pt x="18943" y="74689"/>
                  <a:pt x="16038" y="75629"/>
                  <a:pt x="13311" y="77022"/>
                </a:cubicBezTo>
                <a:lnTo>
                  <a:pt x="12288" y="77546"/>
                </a:lnTo>
                <a:lnTo>
                  <a:pt x="11299" y="78130"/>
                </a:lnTo>
                <a:lnTo>
                  <a:pt x="10811" y="78427"/>
                </a:lnTo>
                <a:lnTo>
                  <a:pt x="10323" y="78749"/>
                </a:lnTo>
                <a:lnTo>
                  <a:pt x="9370" y="79392"/>
                </a:lnTo>
                <a:lnTo>
                  <a:pt x="8442" y="80082"/>
                </a:lnTo>
                <a:lnTo>
                  <a:pt x="7989" y="80439"/>
                </a:lnTo>
                <a:lnTo>
                  <a:pt x="7549" y="80820"/>
                </a:lnTo>
                <a:lnTo>
                  <a:pt x="6668" y="81582"/>
                </a:lnTo>
                <a:lnTo>
                  <a:pt x="5834" y="82404"/>
                </a:lnTo>
                <a:lnTo>
                  <a:pt x="5418" y="82821"/>
                </a:lnTo>
                <a:lnTo>
                  <a:pt x="5025" y="83249"/>
                </a:lnTo>
                <a:lnTo>
                  <a:pt x="4251" y="84142"/>
                </a:lnTo>
                <a:lnTo>
                  <a:pt x="3536" y="85083"/>
                </a:lnTo>
                <a:lnTo>
                  <a:pt x="3179" y="85559"/>
                </a:lnTo>
                <a:lnTo>
                  <a:pt x="2858" y="86047"/>
                </a:lnTo>
                <a:lnTo>
                  <a:pt x="2215" y="87047"/>
                </a:lnTo>
                <a:lnTo>
                  <a:pt x="1643" y="88107"/>
                </a:lnTo>
                <a:lnTo>
                  <a:pt x="1369" y="88631"/>
                </a:lnTo>
                <a:lnTo>
                  <a:pt x="1119" y="89179"/>
                </a:lnTo>
                <a:lnTo>
                  <a:pt x="643" y="90274"/>
                </a:lnTo>
                <a:cubicBezTo>
                  <a:pt x="643" y="90286"/>
                  <a:pt x="631" y="90322"/>
                  <a:pt x="631" y="90333"/>
                </a:cubicBezTo>
                <a:cubicBezTo>
                  <a:pt x="0" y="91846"/>
                  <a:pt x="727" y="93572"/>
                  <a:pt x="2239" y="94191"/>
                </a:cubicBezTo>
                <a:cubicBezTo>
                  <a:pt x="2608" y="94342"/>
                  <a:pt x="2990" y="94414"/>
                  <a:pt x="3365" y="94414"/>
                </a:cubicBezTo>
                <a:cubicBezTo>
                  <a:pt x="4528" y="94414"/>
                  <a:pt x="5628" y="93727"/>
                  <a:pt x="6096" y="92584"/>
                </a:cubicBezTo>
                <a:lnTo>
                  <a:pt x="6156" y="92453"/>
                </a:lnTo>
                <a:cubicBezTo>
                  <a:pt x="7918" y="88155"/>
                  <a:pt x="11621" y="84666"/>
                  <a:pt x="16050" y="82559"/>
                </a:cubicBezTo>
                <a:cubicBezTo>
                  <a:pt x="18253" y="81463"/>
                  <a:pt x="20646" y="80737"/>
                  <a:pt x="23063" y="80297"/>
                </a:cubicBezTo>
                <a:cubicBezTo>
                  <a:pt x="25004" y="79968"/>
                  <a:pt x="26998" y="79810"/>
                  <a:pt x="29008" y="79810"/>
                </a:cubicBezTo>
                <a:cubicBezTo>
                  <a:pt x="29549" y="79810"/>
                  <a:pt x="30092" y="79821"/>
                  <a:pt x="30635" y="79844"/>
                </a:cubicBezTo>
                <a:cubicBezTo>
                  <a:pt x="33195" y="79951"/>
                  <a:pt x="35779" y="80261"/>
                  <a:pt x="38374" y="80749"/>
                </a:cubicBezTo>
                <a:cubicBezTo>
                  <a:pt x="40958" y="81225"/>
                  <a:pt x="43553" y="81868"/>
                  <a:pt x="46161" y="82571"/>
                </a:cubicBezTo>
                <a:cubicBezTo>
                  <a:pt x="51364" y="83987"/>
                  <a:pt x="56638" y="85702"/>
                  <a:pt x="62175" y="87035"/>
                </a:cubicBezTo>
                <a:cubicBezTo>
                  <a:pt x="64937" y="87714"/>
                  <a:pt x="67771" y="88286"/>
                  <a:pt x="70664" y="88655"/>
                </a:cubicBezTo>
                <a:cubicBezTo>
                  <a:pt x="71390" y="88762"/>
                  <a:pt x="72128" y="88798"/>
                  <a:pt x="72855" y="88869"/>
                </a:cubicBezTo>
                <a:lnTo>
                  <a:pt x="75057" y="89048"/>
                </a:lnTo>
                <a:lnTo>
                  <a:pt x="77260" y="89083"/>
                </a:lnTo>
                <a:cubicBezTo>
                  <a:pt x="77712" y="89091"/>
                  <a:pt x="78169" y="89107"/>
                  <a:pt x="78628" y="89107"/>
                </a:cubicBezTo>
                <a:cubicBezTo>
                  <a:pt x="78906" y="89107"/>
                  <a:pt x="79184" y="89101"/>
                  <a:pt x="79463" y="89083"/>
                </a:cubicBezTo>
                <a:cubicBezTo>
                  <a:pt x="85332" y="88917"/>
                  <a:pt x="91155" y="87881"/>
                  <a:pt x="96727" y="86095"/>
                </a:cubicBezTo>
                <a:cubicBezTo>
                  <a:pt x="102311" y="84273"/>
                  <a:pt x="107609" y="81642"/>
                  <a:pt x="112479" y="78344"/>
                </a:cubicBezTo>
                <a:lnTo>
                  <a:pt x="113395" y="77737"/>
                </a:lnTo>
                <a:cubicBezTo>
                  <a:pt x="113693" y="77534"/>
                  <a:pt x="113979" y="77296"/>
                  <a:pt x="114276" y="77070"/>
                </a:cubicBezTo>
                <a:lnTo>
                  <a:pt x="116039" y="75736"/>
                </a:lnTo>
                <a:cubicBezTo>
                  <a:pt x="116634" y="75308"/>
                  <a:pt x="117170" y="74796"/>
                  <a:pt x="117729" y="74320"/>
                </a:cubicBezTo>
                <a:lnTo>
                  <a:pt x="119396" y="72867"/>
                </a:lnTo>
                <a:lnTo>
                  <a:pt x="120980" y="71319"/>
                </a:lnTo>
                <a:cubicBezTo>
                  <a:pt x="121504" y="70795"/>
                  <a:pt x="122051" y="70295"/>
                  <a:pt x="122527" y="69724"/>
                </a:cubicBezTo>
                <a:cubicBezTo>
                  <a:pt x="123504" y="68617"/>
                  <a:pt x="124528" y="67533"/>
                  <a:pt x="125421" y="66378"/>
                </a:cubicBezTo>
                <a:cubicBezTo>
                  <a:pt x="129064" y="61818"/>
                  <a:pt x="131981" y="57068"/>
                  <a:pt x="135160" y="52924"/>
                </a:cubicBezTo>
                <a:cubicBezTo>
                  <a:pt x="136755" y="50841"/>
                  <a:pt x="138399" y="48924"/>
                  <a:pt x="140184" y="47257"/>
                </a:cubicBezTo>
                <a:lnTo>
                  <a:pt x="140851" y="46638"/>
                </a:lnTo>
                <a:cubicBezTo>
                  <a:pt x="141077" y="46435"/>
                  <a:pt x="141316" y="46257"/>
                  <a:pt x="141542" y="46066"/>
                </a:cubicBezTo>
                <a:lnTo>
                  <a:pt x="142244" y="45495"/>
                </a:lnTo>
                <a:lnTo>
                  <a:pt x="142959" y="44983"/>
                </a:lnTo>
                <a:cubicBezTo>
                  <a:pt x="143899" y="44268"/>
                  <a:pt x="144923" y="43685"/>
                  <a:pt x="145971" y="43113"/>
                </a:cubicBezTo>
                <a:cubicBezTo>
                  <a:pt x="150186" y="40887"/>
                  <a:pt x="155174" y="39780"/>
                  <a:pt x="160425" y="39006"/>
                </a:cubicBezTo>
                <a:cubicBezTo>
                  <a:pt x="165676" y="38220"/>
                  <a:pt x="171236" y="37768"/>
                  <a:pt x="176975" y="36672"/>
                </a:cubicBezTo>
                <a:cubicBezTo>
                  <a:pt x="178404" y="36410"/>
                  <a:pt x="179856" y="36077"/>
                  <a:pt x="181297" y="35708"/>
                </a:cubicBezTo>
                <a:cubicBezTo>
                  <a:pt x="182749" y="35315"/>
                  <a:pt x="184202" y="34886"/>
                  <a:pt x="185643" y="34362"/>
                </a:cubicBezTo>
                <a:cubicBezTo>
                  <a:pt x="188536" y="33326"/>
                  <a:pt x="191369" y="31886"/>
                  <a:pt x="193941" y="30267"/>
                </a:cubicBezTo>
                <a:cubicBezTo>
                  <a:pt x="199073" y="26969"/>
                  <a:pt x="203311" y="22968"/>
                  <a:pt x="207336" y="19241"/>
                </a:cubicBezTo>
                <a:cubicBezTo>
                  <a:pt x="209360" y="17372"/>
                  <a:pt x="211336" y="15539"/>
                  <a:pt x="213301" y="13907"/>
                </a:cubicBezTo>
                <a:cubicBezTo>
                  <a:pt x="215289" y="12264"/>
                  <a:pt x="217325" y="10740"/>
                  <a:pt x="219432" y="9478"/>
                </a:cubicBezTo>
                <a:cubicBezTo>
                  <a:pt x="221242" y="8371"/>
                  <a:pt x="223100" y="7442"/>
                  <a:pt x="224969" y="6752"/>
                </a:cubicBezTo>
                <a:lnTo>
                  <a:pt x="216301" y="1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100000">
                <a:srgbClr val="FFFFFF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0" name="Google Shape;210;p56"/>
          <p:cNvGrpSpPr/>
          <p:nvPr/>
        </p:nvGrpSpPr>
        <p:grpSpPr>
          <a:xfrm>
            <a:off x="1096288" y="2603800"/>
            <a:ext cx="299150" cy="1066550"/>
            <a:chOff x="818813" y="2603800"/>
            <a:chExt cx="299150" cy="1066550"/>
          </a:xfrm>
        </p:grpSpPr>
        <p:grpSp>
          <p:nvGrpSpPr>
            <p:cNvPr id="211" name="Google Shape;211;p56"/>
            <p:cNvGrpSpPr/>
            <p:nvPr/>
          </p:nvGrpSpPr>
          <p:grpSpPr>
            <a:xfrm>
              <a:off x="818813" y="2603800"/>
              <a:ext cx="299150" cy="299150"/>
              <a:chOff x="1533188" y="2739675"/>
              <a:chExt cx="299150" cy="299150"/>
            </a:xfrm>
          </p:grpSpPr>
          <p:sp>
            <p:nvSpPr>
              <p:cNvPr id="212" name="Google Shape;212;p56"/>
              <p:cNvSpPr/>
              <p:nvPr/>
            </p:nvSpPr>
            <p:spPr>
              <a:xfrm>
                <a:off x="1533188" y="2739675"/>
                <a:ext cx="299150" cy="299150"/>
              </a:xfrm>
              <a:custGeom>
                <a:rect b="b" l="l" r="r" t="t"/>
                <a:pathLst>
                  <a:path extrusionOk="0" h="11966" w="11966">
                    <a:moveTo>
                      <a:pt x="5977" y="0"/>
                    </a:moveTo>
                    <a:cubicBezTo>
                      <a:pt x="2679" y="0"/>
                      <a:pt x="0" y="2679"/>
                      <a:pt x="0" y="5989"/>
                    </a:cubicBezTo>
                    <a:cubicBezTo>
                      <a:pt x="0" y="9287"/>
                      <a:pt x="2679" y="11966"/>
                      <a:pt x="5977" y="11966"/>
                    </a:cubicBezTo>
                    <a:cubicBezTo>
                      <a:pt x="9287" y="11966"/>
                      <a:pt x="11966" y="9287"/>
                      <a:pt x="11966" y="5989"/>
                    </a:cubicBezTo>
                    <a:cubicBezTo>
                      <a:pt x="11966" y="2679"/>
                      <a:pt x="9287" y="0"/>
                      <a:pt x="5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56"/>
              <p:cNvSpPr/>
              <p:nvPr/>
            </p:nvSpPr>
            <p:spPr>
              <a:xfrm>
                <a:off x="1616088" y="2822725"/>
                <a:ext cx="133350" cy="133075"/>
              </a:xfrm>
              <a:custGeom>
                <a:rect b="b" l="l" r="r" t="t"/>
                <a:pathLst>
                  <a:path extrusionOk="0" h="5323" w="5334">
                    <a:moveTo>
                      <a:pt x="2667" y="0"/>
                    </a:moveTo>
                    <a:cubicBezTo>
                      <a:pt x="1203" y="0"/>
                      <a:pt x="0" y="1191"/>
                      <a:pt x="0" y="2667"/>
                    </a:cubicBezTo>
                    <a:cubicBezTo>
                      <a:pt x="0" y="4132"/>
                      <a:pt x="1203" y="5322"/>
                      <a:pt x="2667" y="5322"/>
                    </a:cubicBezTo>
                    <a:cubicBezTo>
                      <a:pt x="4143" y="5322"/>
                      <a:pt x="5334" y="4132"/>
                      <a:pt x="5334" y="2667"/>
                    </a:cubicBezTo>
                    <a:cubicBezTo>
                      <a:pt x="5334" y="1191"/>
                      <a:pt x="4143" y="0"/>
                      <a:pt x="26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14" name="Google Shape;214;p56"/>
            <p:cNvCxnSpPr/>
            <p:nvPr/>
          </p:nvCxnSpPr>
          <p:spPr>
            <a:xfrm>
              <a:off x="968400" y="2979150"/>
              <a:ext cx="0" cy="691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15" name="Google Shape;215;p56"/>
          <p:cNvGrpSpPr/>
          <p:nvPr/>
        </p:nvGrpSpPr>
        <p:grpSpPr>
          <a:xfrm>
            <a:off x="3061271" y="2921425"/>
            <a:ext cx="299475" cy="744050"/>
            <a:chOff x="2783796" y="2921425"/>
            <a:chExt cx="299475" cy="744050"/>
          </a:xfrm>
        </p:grpSpPr>
        <p:grpSp>
          <p:nvGrpSpPr>
            <p:cNvPr id="216" name="Google Shape;216;p56"/>
            <p:cNvGrpSpPr/>
            <p:nvPr/>
          </p:nvGrpSpPr>
          <p:grpSpPr>
            <a:xfrm>
              <a:off x="2783796" y="2921425"/>
              <a:ext cx="299475" cy="299150"/>
              <a:chOff x="3360221" y="3338050"/>
              <a:chExt cx="299475" cy="299150"/>
            </a:xfrm>
          </p:grpSpPr>
          <p:sp>
            <p:nvSpPr>
              <p:cNvPr id="217" name="Google Shape;217;p56"/>
              <p:cNvSpPr/>
              <p:nvPr/>
            </p:nvSpPr>
            <p:spPr>
              <a:xfrm>
                <a:off x="3360221" y="3338050"/>
                <a:ext cx="299475" cy="299150"/>
              </a:xfrm>
              <a:custGeom>
                <a:rect b="b" l="l" r="r" t="t"/>
                <a:pathLst>
                  <a:path extrusionOk="0" h="11966" w="11979">
                    <a:moveTo>
                      <a:pt x="5990" y="0"/>
                    </a:moveTo>
                    <a:cubicBezTo>
                      <a:pt x="2692" y="0"/>
                      <a:pt x="1" y="2679"/>
                      <a:pt x="1" y="5977"/>
                    </a:cubicBezTo>
                    <a:cubicBezTo>
                      <a:pt x="1" y="9287"/>
                      <a:pt x="2692" y="11966"/>
                      <a:pt x="5990" y="11966"/>
                    </a:cubicBezTo>
                    <a:cubicBezTo>
                      <a:pt x="9299" y="11966"/>
                      <a:pt x="11978" y="9287"/>
                      <a:pt x="11978" y="5977"/>
                    </a:cubicBezTo>
                    <a:cubicBezTo>
                      <a:pt x="11978" y="2679"/>
                      <a:pt x="9299" y="0"/>
                      <a:pt x="59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56"/>
              <p:cNvSpPr/>
              <p:nvPr/>
            </p:nvSpPr>
            <p:spPr>
              <a:xfrm>
                <a:off x="3443271" y="3421075"/>
                <a:ext cx="133375" cy="133075"/>
              </a:xfrm>
              <a:custGeom>
                <a:rect b="b" l="l" r="r" t="t"/>
                <a:pathLst>
                  <a:path extrusionOk="0" h="5323" w="5335">
                    <a:moveTo>
                      <a:pt x="2668" y="1"/>
                    </a:moveTo>
                    <a:cubicBezTo>
                      <a:pt x="1203" y="1"/>
                      <a:pt x="1" y="1192"/>
                      <a:pt x="1" y="2656"/>
                    </a:cubicBezTo>
                    <a:cubicBezTo>
                      <a:pt x="1" y="4132"/>
                      <a:pt x="1203" y="5323"/>
                      <a:pt x="2668" y="5323"/>
                    </a:cubicBezTo>
                    <a:cubicBezTo>
                      <a:pt x="4144" y="5323"/>
                      <a:pt x="5335" y="4132"/>
                      <a:pt x="5335" y="2656"/>
                    </a:cubicBezTo>
                    <a:cubicBezTo>
                      <a:pt x="5335" y="1192"/>
                      <a:pt x="4144" y="1"/>
                      <a:pt x="26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19" name="Google Shape;219;p56"/>
            <p:cNvCxnSpPr/>
            <p:nvPr/>
          </p:nvCxnSpPr>
          <p:spPr>
            <a:xfrm>
              <a:off x="2933538" y="3296775"/>
              <a:ext cx="0" cy="368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20" name="Google Shape;220;p56"/>
          <p:cNvGrpSpPr/>
          <p:nvPr/>
        </p:nvGrpSpPr>
        <p:grpSpPr>
          <a:xfrm>
            <a:off x="5051192" y="2020188"/>
            <a:ext cx="299175" cy="1645288"/>
            <a:chOff x="4773717" y="2020188"/>
            <a:chExt cx="299175" cy="1645288"/>
          </a:xfrm>
        </p:grpSpPr>
        <p:grpSp>
          <p:nvGrpSpPr>
            <p:cNvPr id="221" name="Google Shape;221;p56"/>
            <p:cNvGrpSpPr/>
            <p:nvPr/>
          </p:nvGrpSpPr>
          <p:grpSpPr>
            <a:xfrm>
              <a:off x="4773717" y="2020188"/>
              <a:ext cx="299175" cy="299475"/>
              <a:chOff x="4951067" y="2278975"/>
              <a:chExt cx="299175" cy="299475"/>
            </a:xfrm>
          </p:grpSpPr>
          <p:sp>
            <p:nvSpPr>
              <p:cNvPr id="222" name="Google Shape;222;p56"/>
              <p:cNvSpPr/>
              <p:nvPr/>
            </p:nvSpPr>
            <p:spPr>
              <a:xfrm>
                <a:off x="4951067" y="2278975"/>
                <a:ext cx="299175" cy="299475"/>
              </a:xfrm>
              <a:custGeom>
                <a:rect b="b" l="l" r="r" t="t"/>
                <a:pathLst>
                  <a:path extrusionOk="0" h="11979" w="11967">
                    <a:moveTo>
                      <a:pt x="5977" y="1"/>
                    </a:moveTo>
                    <a:cubicBezTo>
                      <a:pt x="2679" y="1"/>
                      <a:pt x="1" y="2680"/>
                      <a:pt x="1" y="5990"/>
                    </a:cubicBezTo>
                    <a:cubicBezTo>
                      <a:pt x="1" y="9288"/>
                      <a:pt x="2679" y="11978"/>
                      <a:pt x="5977" y="11978"/>
                    </a:cubicBezTo>
                    <a:cubicBezTo>
                      <a:pt x="9287" y="11978"/>
                      <a:pt x="11966" y="9288"/>
                      <a:pt x="11966" y="5990"/>
                    </a:cubicBezTo>
                    <a:cubicBezTo>
                      <a:pt x="11966" y="2680"/>
                      <a:pt x="9287" y="1"/>
                      <a:pt x="59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56"/>
              <p:cNvSpPr/>
              <p:nvPr/>
            </p:nvSpPr>
            <p:spPr>
              <a:xfrm>
                <a:off x="5034117" y="2362025"/>
                <a:ext cx="133075" cy="133375"/>
              </a:xfrm>
              <a:custGeom>
                <a:rect b="b" l="l" r="r" t="t"/>
                <a:pathLst>
                  <a:path extrusionOk="0" h="5335" w="5323">
                    <a:moveTo>
                      <a:pt x="2655" y="1"/>
                    </a:moveTo>
                    <a:cubicBezTo>
                      <a:pt x="1191" y="1"/>
                      <a:pt x="0" y="1191"/>
                      <a:pt x="0" y="2668"/>
                    </a:cubicBezTo>
                    <a:cubicBezTo>
                      <a:pt x="0" y="4132"/>
                      <a:pt x="1191" y="5335"/>
                      <a:pt x="2655" y="5335"/>
                    </a:cubicBezTo>
                    <a:cubicBezTo>
                      <a:pt x="4132" y="5335"/>
                      <a:pt x="5322" y="4132"/>
                      <a:pt x="5322" y="2668"/>
                    </a:cubicBezTo>
                    <a:cubicBezTo>
                      <a:pt x="5322" y="1191"/>
                      <a:pt x="4132" y="1"/>
                      <a:pt x="26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24" name="Google Shape;224;p56"/>
            <p:cNvCxnSpPr/>
            <p:nvPr/>
          </p:nvCxnSpPr>
          <p:spPr>
            <a:xfrm>
              <a:off x="4923300" y="2395875"/>
              <a:ext cx="0" cy="1269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25" name="Google Shape;225;p56"/>
          <p:cNvGrpSpPr/>
          <p:nvPr/>
        </p:nvGrpSpPr>
        <p:grpSpPr>
          <a:xfrm>
            <a:off x="7001350" y="1566600"/>
            <a:ext cx="299450" cy="2098850"/>
            <a:chOff x="6723875" y="1566600"/>
            <a:chExt cx="299450" cy="2098850"/>
          </a:xfrm>
        </p:grpSpPr>
        <p:grpSp>
          <p:nvGrpSpPr>
            <p:cNvPr id="226" name="Google Shape;226;p56"/>
            <p:cNvGrpSpPr/>
            <p:nvPr/>
          </p:nvGrpSpPr>
          <p:grpSpPr>
            <a:xfrm>
              <a:off x="6723875" y="1566600"/>
              <a:ext cx="299450" cy="299150"/>
              <a:chOff x="6541600" y="1947200"/>
              <a:chExt cx="299450" cy="299150"/>
            </a:xfrm>
          </p:grpSpPr>
          <p:sp>
            <p:nvSpPr>
              <p:cNvPr id="227" name="Google Shape;227;p56"/>
              <p:cNvSpPr/>
              <p:nvPr/>
            </p:nvSpPr>
            <p:spPr>
              <a:xfrm>
                <a:off x="6541600" y="1947200"/>
                <a:ext cx="299450" cy="299150"/>
              </a:xfrm>
              <a:custGeom>
                <a:rect b="b" l="l" r="r" t="t"/>
                <a:pathLst>
                  <a:path extrusionOk="0" h="11966" w="11978">
                    <a:moveTo>
                      <a:pt x="5989" y="0"/>
                    </a:moveTo>
                    <a:cubicBezTo>
                      <a:pt x="2691" y="0"/>
                      <a:pt x="0" y="2679"/>
                      <a:pt x="0" y="5977"/>
                    </a:cubicBezTo>
                    <a:cubicBezTo>
                      <a:pt x="0" y="9287"/>
                      <a:pt x="2691" y="11966"/>
                      <a:pt x="5989" y="11966"/>
                    </a:cubicBezTo>
                    <a:cubicBezTo>
                      <a:pt x="9299" y="11966"/>
                      <a:pt x="11978" y="9287"/>
                      <a:pt x="11978" y="5977"/>
                    </a:cubicBezTo>
                    <a:cubicBezTo>
                      <a:pt x="11978" y="2679"/>
                      <a:pt x="9299" y="0"/>
                      <a:pt x="59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56"/>
              <p:cNvSpPr/>
              <p:nvPr/>
            </p:nvSpPr>
            <p:spPr>
              <a:xfrm>
                <a:off x="6624625" y="2030225"/>
                <a:ext cx="133375" cy="133075"/>
              </a:xfrm>
              <a:custGeom>
                <a:rect b="b" l="l" r="r" t="t"/>
                <a:pathLst>
                  <a:path extrusionOk="0" h="5323" w="5335">
                    <a:moveTo>
                      <a:pt x="2668" y="1"/>
                    </a:moveTo>
                    <a:cubicBezTo>
                      <a:pt x="1203" y="1"/>
                      <a:pt x="1" y="1192"/>
                      <a:pt x="1" y="2656"/>
                    </a:cubicBezTo>
                    <a:cubicBezTo>
                      <a:pt x="1" y="4132"/>
                      <a:pt x="1203" y="5323"/>
                      <a:pt x="2668" y="5323"/>
                    </a:cubicBezTo>
                    <a:cubicBezTo>
                      <a:pt x="4144" y="5323"/>
                      <a:pt x="5335" y="4132"/>
                      <a:pt x="5335" y="2656"/>
                    </a:cubicBezTo>
                    <a:cubicBezTo>
                      <a:pt x="5335" y="1192"/>
                      <a:pt x="4144" y="1"/>
                      <a:pt x="26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29" name="Google Shape;229;p56"/>
            <p:cNvCxnSpPr/>
            <p:nvPr/>
          </p:nvCxnSpPr>
          <p:spPr>
            <a:xfrm>
              <a:off x="6873600" y="1941950"/>
              <a:ext cx="0" cy="17235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30" name="Google Shape;23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678251">
            <a:off x="7560347" y="450189"/>
            <a:ext cx="1007909" cy="1374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">
  <p:cSld name="CUSTOM_1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57"/>
          <p:cNvPicPr preferRelativeResize="0"/>
          <p:nvPr/>
        </p:nvPicPr>
        <p:blipFill rotWithShape="1">
          <a:blip r:embed="rId2">
            <a:alphaModFix/>
          </a:blip>
          <a:srcRect b="0" l="0" r="44292" t="0"/>
          <a:stretch/>
        </p:blipFill>
        <p:spPr>
          <a:xfrm>
            <a:off x="0" y="0"/>
            <a:ext cx="509372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Google Shape;233;p57"/>
          <p:cNvGrpSpPr/>
          <p:nvPr/>
        </p:nvGrpSpPr>
        <p:grpSpPr>
          <a:xfrm rot="-5400000">
            <a:off x="3171288" y="1448025"/>
            <a:ext cx="299150" cy="1066550"/>
            <a:chOff x="818813" y="2603800"/>
            <a:chExt cx="299150" cy="1066550"/>
          </a:xfrm>
        </p:grpSpPr>
        <p:grpSp>
          <p:nvGrpSpPr>
            <p:cNvPr id="234" name="Google Shape;234;p57"/>
            <p:cNvGrpSpPr/>
            <p:nvPr/>
          </p:nvGrpSpPr>
          <p:grpSpPr>
            <a:xfrm>
              <a:off x="818813" y="2603800"/>
              <a:ext cx="299150" cy="299150"/>
              <a:chOff x="1533188" y="2739675"/>
              <a:chExt cx="299150" cy="299150"/>
            </a:xfrm>
          </p:grpSpPr>
          <p:sp>
            <p:nvSpPr>
              <p:cNvPr id="235" name="Google Shape;235;p57"/>
              <p:cNvSpPr/>
              <p:nvPr/>
            </p:nvSpPr>
            <p:spPr>
              <a:xfrm>
                <a:off x="1533188" y="2739675"/>
                <a:ext cx="299150" cy="299150"/>
              </a:xfrm>
              <a:custGeom>
                <a:rect b="b" l="l" r="r" t="t"/>
                <a:pathLst>
                  <a:path extrusionOk="0" h="11966" w="11966">
                    <a:moveTo>
                      <a:pt x="5977" y="0"/>
                    </a:moveTo>
                    <a:cubicBezTo>
                      <a:pt x="2679" y="0"/>
                      <a:pt x="0" y="2679"/>
                      <a:pt x="0" y="5989"/>
                    </a:cubicBezTo>
                    <a:cubicBezTo>
                      <a:pt x="0" y="9287"/>
                      <a:pt x="2679" y="11966"/>
                      <a:pt x="5977" y="11966"/>
                    </a:cubicBezTo>
                    <a:cubicBezTo>
                      <a:pt x="9287" y="11966"/>
                      <a:pt x="11966" y="9287"/>
                      <a:pt x="11966" y="5989"/>
                    </a:cubicBezTo>
                    <a:cubicBezTo>
                      <a:pt x="11966" y="2679"/>
                      <a:pt x="9287" y="0"/>
                      <a:pt x="5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57"/>
              <p:cNvSpPr/>
              <p:nvPr/>
            </p:nvSpPr>
            <p:spPr>
              <a:xfrm>
                <a:off x="1616088" y="2822725"/>
                <a:ext cx="133350" cy="133075"/>
              </a:xfrm>
              <a:custGeom>
                <a:rect b="b" l="l" r="r" t="t"/>
                <a:pathLst>
                  <a:path extrusionOk="0" h="5323" w="5334">
                    <a:moveTo>
                      <a:pt x="2667" y="0"/>
                    </a:moveTo>
                    <a:cubicBezTo>
                      <a:pt x="1203" y="0"/>
                      <a:pt x="0" y="1191"/>
                      <a:pt x="0" y="2667"/>
                    </a:cubicBezTo>
                    <a:cubicBezTo>
                      <a:pt x="0" y="4132"/>
                      <a:pt x="1203" y="5322"/>
                      <a:pt x="2667" y="5322"/>
                    </a:cubicBezTo>
                    <a:cubicBezTo>
                      <a:pt x="4143" y="5322"/>
                      <a:pt x="5334" y="4132"/>
                      <a:pt x="5334" y="2667"/>
                    </a:cubicBezTo>
                    <a:cubicBezTo>
                      <a:pt x="5334" y="1191"/>
                      <a:pt x="4143" y="0"/>
                      <a:pt x="26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37" name="Google Shape;237;p57"/>
            <p:cNvCxnSpPr/>
            <p:nvPr/>
          </p:nvCxnSpPr>
          <p:spPr>
            <a:xfrm>
              <a:off x="968400" y="2979150"/>
              <a:ext cx="0" cy="691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38" name="Google Shape;238;p57"/>
          <p:cNvGrpSpPr/>
          <p:nvPr/>
        </p:nvGrpSpPr>
        <p:grpSpPr>
          <a:xfrm rot="-5400000">
            <a:off x="3046188" y="2254500"/>
            <a:ext cx="299150" cy="1066550"/>
            <a:chOff x="818813" y="2603800"/>
            <a:chExt cx="299150" cy="1066550"/>
          </a:xfrm>
        </p:grpSpPr>
        <p:grpSp>
          <p:nvGrpSpPr>
            <p:cNvPr id="239" name="Google Shape;239;p57"/>
            <p:cNvGrpSpPr/>
            <p:nvPr/>
          </p:nvGrpSpPr>
          <p:grpSpPr>
            <a:xfrm>
              <a:off x="818813" y="2603800"/>
              <a:ext cx="299150" cy="299150"/>
              <a:chOff x="1533188" y="2739675"/>
              <a:chExt cx="299150" cy="299150"/>
            </a:xfrm>
          </p:grpSpPr>
          <p:sp>
            <p:nvSpPr>
              <p:cNvPr id="240" name="Google Shape;240;p57"/>
              <p:cNvSpPr/>
              <p:nvPr/>
            </p:nvSpPr>
            <p:spPr>
              <a:xfrm>
                <a:off x="1533188" y="2739675"/>
                <a:ext cx="299150" cy="299150"/>
              </a:xfrm>
              <a:custGeom>
                <a:rect b="b" l="l" r="r" t="t"/>
                <a:pathLst>
                  <a:path extrusionOk="0" h="11966" w="11966">
                    <a:moveTo>
                      <a:pt x="5977" y="0"/>
                    </a:moveTo>
                    <a:cubicBezTo>
                      <a:pt x="2679" y="0"/>
                      <a:pt x="0" y="2679"/>
                      <a:pt x="0" y="5989"/>
                    </a:cubicBezTo>
                    <a:cubicBezTo>
                      <a:pt x="0" y="9287"/>
                      <a:pt x="2679" y="11966"/>
                      <a:pt x="5977" y="11966"/>
                    </a:cubicBezTo>
                    <a:cubicBezTo>
                      <a:pt x="9287" y="11966"/>
                      <a:pt x="11966" y="9287"/>
                      <a:pt x="11966" y="5989"/>
                    </a:cubicBezTo>
                    <a:cubicBezTo>
                      <a:pt x="11966" y="2679"/>
                      <a:pt x="9287" y="0"/>
                      <a:pt x="5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57"/>
              <p:cNvSpPr/>
              <p:nvPr/>
            </p:nvSpPr>
            <p:spPr>
              <a:xfrm>
                <a:off x="1616088" y="2822725"/>
                <a:ext cx="133350" cy="133075"/>
              </a:xfrm>
              <a:custGeom>
                <a:rect b="b" l="l" r="r" t="t"/>
                <a:pathLst>
                  <a:path extrusionOk="0" h="5323" w="5334">
                    <a:moveTo>
                      <a:pt x="2667" y="0"/>
                    </a:moveTo>
                    <a:cubicBezTo>
                      <a:pt x="1203" y="0"/>
                      <a:pt x="0" y="1191"/>
                      <a:pt x="0" y="2667"/>
                    </a:cubicBezTo>
                    <a:cubicBezTo>
                      <a:pt x="0" y="4132"/>
                      <a:pt x="1203" y="5322"/>
                      <a:pt x="2667" y="5322"/>
                    </a:cubicBezTo>
                    <a:cubicBezTo>
                      <a:pt x="4143" y="5322"/>
                      <a:pt x="5334" y="4132"/>
                      <a:pt x="5334" y="2667"/>
                    </a:cubicBezTo>
                    <a:cubicBezTo>
                      <a:pt x="5334" y="1191"/>
                      <a:pt x="4143" y="0"/>
                      <a:pt x="26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42" name="Google Shape;242;p57"/>
            <p:cNvCxnSpPr/>
            <p:nvPr/>
          </p:nvCxnSpPr>
          <p:spPr>
            <a:xfrm>
              <a:off x="968400" y="2979150"/>
              <a:ext cx="0" cy="691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43" name="Google Shape;243;p57"/>
          <p:cNvGrpSpPr/>
          <p:nvPr/>
        </p:nvGrpSpPr>
        <p:grpSpPr>
          <a:xfrm rot="5400000">
            <a:off x="5375138" y="1448025"/>
            <a:ext cx="299150" cy="1066550"/>
            <a:chOff x="818813" y="2603800"/>
            <a:chExt cx="299150" cy="1066550"/>
          </a:xfrm>
        </p:grpSpPr>
        <p:grpSp>
          <p:nvGrpSpPr>
            <p:cNvPr id="244" name="Google Shape;244;p57"/>
            <p:cNvGrpSpPr/>
            <p:nvPr/>
          </p:nvGrpSpPr>
          <p:grpSpPr>
            <a:xfrm>
              <a:off x="818813" y="2603800"/>
              <a:ext cx="299150" cy="299150"/>
              <a:chOff x="1533188" y="2739675"/>
              <a:chExt cx="299150" cy="299150"/>
            </a:xfrm>
          </p:grpSpPr>
          <p:sp>
            <p:nvSpPr>
              <p:cNvPr id="245" name="Google Shape;245;p57"/>
              <p:cNvSpPr/>
              <p:nvPr/>
            </p:nvSpPr>
            <p:spPr>
              <a:xfrm>
                <a:off x="1533188" y="2739675"/>
                <a:ext cx="299150" cy="299150"/>
              </a:xfrm>
              <a:custGeom>
                <a:rect b="b" l="l" r="r" t="t"/>
                <a:pathLst>
                  <a:path extrusionOk="0" h="11966" w="11966">
                    <a:moveTo>
                      <a:pt x="5977" y="0"/>
                    </a:moveTo>
                    <a:cubicBezTo>
                      <a:pt x="2679" y="0"/>
                      <a:pt x="0" y="2679"/>
                      <a:pt x="0" y="5989"/>
                    </a:cubicBezTo>
                    <a:cubicBezTo>
                      <a:pt x="0" y="9287"/>
                      <a:pt x="2679" y="11966"/>
                      <a:pt x="5977" y="11966"/>
                    </a:cubicBezTo>
                    <a:cubicBezTo>
                      <a:pt x="9287" y="11966"/>
                      <a:pt x="11966" y="9287"/>
                      <a:pt x="11966" y="5989"/>
                    </a:cubicBezTo>
                    <a:cubicBezTo>
                      <a:pt x="11966" y="2679"/>
                      <a:pt x="9287" y="0"/>
                      <a:pt x="5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57"/>
              <p:cNvSpPr/>
              <p:nvPr/>
            </p:nvSpPr>
            <p:spPr>
              <a:xfrm>
                <a:off x="1616088" y="2822725"/>
                <a:ext cx="133350" cy="133075"/>
              </a:xfrm>
              <a:custGeom>
                <a:rect b="b" l="l" r="r" t="t"/>
                <a:pathLst>
                  <a:path extrusionOk="0" h="5323" w="5334">
                    <a:moveTo>
                      <a:pt x="2667" y="0"/>
                    </a:moveTo>
                    <a:cubicBezTo>
                      <a:pt x="1203" y="0"/>
                      <a:pt x="0" y="1191"/>
                      <a:pt x="0" y="2667"/>
                    </a:cubicBezTo>
                    <a:cubicBezTo>
                      <a:pt x="0" y="4132"/>
                      <a:pt x="1203" y="5322"/>
                      <a:pt x="2667" y="5322"/>
                    </a:cubicBezTo>
                    <a:cubicBezTo>
                      <a:pt x="4143" y="5322"/>
                      <a:pt x="5334" y="4132"/>
                      <a:pt x="5334" y="2667"/>
                    </a:cubicBezTo>
                    <a:cubicBezTo>
                      <a:pt x="5334" y="1191"/>
                      <a:pt x="4143" y="0"/>
                      <a:pt x="26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47" name="Google Shape;247;p57"/>
            <p:cNvCxnSpPr/>
            <p:nvPr/>
          </p:nvCxnSpPr>
          <p:spPr>
            <a:xfrm>
              <a:off x="968400" y="2979150"/>
              <a:ext cx="0" cy="691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48" name="Google Shape;248;p57"/>
          <p:cNvGrpSpPr/>
          <p:nvPr/>
        </p:nvGrpSpPr>
        <p:grpSpPr>
          <a:xfrm rot="5400000">
            <a:off x="5500238" y="2254500"/>
            <a:ext cx="299150" cy="1066550"/>
            <a:chOff x="818813" y="2603800"/>
            <a:chExt cx="299150" cy="1066550"/>
          </a:xfrm>
        </p:grpSpPr>
        <p:grpSp>
          <p:nvGrpSpPr>
            <p:cNvPr id="249" name="Google Shape;249;p57"/>
            <p:cNvGrpSpPr/>
            <p:nvPr/>
          </p:nvGrpSpPr>
          <p:grpSpPr>
            <a:xfrm>
              <a:off x="818813" y="2603800"/>
              <a:ext cx="299150" cy="299150"/>
              <a:chOff x="1533188" y="2739675"/>
              <a:chExt cx="299150" cy="299150"/>
            </a:xfrm>
          </p:grpSpPr>
          <p:sp>
            <p:nvSpPr>
              <p:cNvPr id="250" name="Google Shape;250;p57"/>
              <p:cNvSpPr/>
              <p:nvPr/>
            </p:nvSpPr>
            <p:spPr>
              <a:xfrm>
                <a:off x="1533188" y="2739675"/>
                <a:ext cx="299150" cy="299150"/>
              </a:xfrm>
              <a:custGeom>
                <a:rect b="b" l="l" r="r" t="t"/>
                <a:pathLst>
                  <a:path extrusionOk="0" h="11966" w="11966">
                    <a:moveTo>
                      <a:pt x="5977" y="0"/>
                    </a:moveTo>
                    <a:cubicBezTo>
                      <a:pt x="2679" y="0"/>
                      <a:pt x="0" y="2679"/>
                      <a:pt x="0" y="5989"/>
                    </a:cubicBezTo>
                    <a:cubicBezTo>
                      <a:pt x="0" y="9287"/>
                      <a:pt x="2679" y="11966"/>
                      <a:pt x="5977" y="11966"/>
                    </a:cubicBezTo>
                    <a:cubicBezTo>
                      <a:pt x="9287" y="11966"/>
                      <a:pt x="11966" y="9287"/>
                      <a:pt x="11966" y="5989"/>
                    </a:cubicBezTo>
                    <a:cubicBezTo>
                      <a:pt x="11966" y="2679"/>
                      <a:pt x="9287" y="0"/>
                      <a:pt x="5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57"/>
              <p:cNvSpPr/>
              <p:nvPr/>
            </p:nvSpPr>
            <p:spPr>
              <a:xfrm>
                <a:off x="1616088" y="2822725"/>
                <a:ext cx="133350" cy="133075"/>
              </a:xfrm>
              <a:custGeom>
                <a:rect b="b" l="l" r="r" t="t"/>
                <a:pathLst>
                  <a:path extrusionOk="0" h="5323" w="5334">
                    <a:moveTo>
                      <a:pt x="2667" y="0"/>
                    </a:moveTo>
                    <a:cubicBezTo>
                      <a:pt x="1203" y="0"/>
                      <a:pt x="0" y="1191"/>
                      <a:pt x="0" y="2667"/>
                    </a:cubicBezTo>
                    <a:cubicBezTo>
                      <a:pt x="0" y="4132"/>
                      <a:pt x="1203" y="5322"/>
                      <a:pt x="2667" y="5322"/>
                    </a:cubicBezTo>
                    <a:cubicBezTo>
                      <a:pt x="4143" y="5322"/>
                      <a:pt x="5334" y="4132"/>
                      <a:pt x="5334" y="2667"/>
                    </a:cubicBezTo>
                    <a:cubicBezTo>
                      <a:pt x="5334" y="1191"/>
                      <a:pt x="4143" y="0"/>
                      <a:pt x="26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52" name="Google Shape;252;p57"/>
            <p:cNvCxnSpPr/>
            <p:nvPr/>
          </p:nvCxnSpPr>
          <p:spPr>
            <a:xfrm>
              <a:off x="968400" y="2979150"/>
              <a:ext cx="0" cy="691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53" name="Google Shape;25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24992">
            <a:off x="3393642" y="1277043"/>
            <a:ext cx="2485557" cy="3389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NRY_TEMPLATE">
  <p:cSld name="CUSTOM_2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8" name="Google Shape;258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1" name="Google Shape;261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3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4" name="Google Shape;264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4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7" name="Google Shape;267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5">
  <p:cSld name="TITLE_AND_BODY_5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0" name="Google Shape;270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6">
  <p:cSld name="TITLE_AND_BODY_6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3" name="Google Shape;273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7">
  <p:cSld name="TITLE_AND_BODY_7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6" name="Google Shape;276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8">
  <p:cSld name="TITLE_AND_BODY_8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9" name="Google Shape;279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9">
  <p:cSld name="TITLE_AND_BODY_9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2" name="Google Shape;282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5" name="Google Shape;285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2850" y="51200"/>
            <a:ext cx="936076" cy="93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6" name="Google Shape;286;p68"/>
          <p:cNvCxnSpPr/>
          <p:nvPr/>
        </p:nvCxnSpPr>
        <p:spPr>
          <a:xfrm>
            <a:off x="404475" y="906825"/>
            <a:ext cx="8324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0">
  <p:cSld name="TITLE_AND_BODY_10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9" name="Google Shape;289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points">
  <p:cSld name="SECTION_HEADER_1">
    <p:bg>
      <p:bgPr>
        <a:solidFill>
          <a:schemeClr val="dk1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2" name="Google Shape;292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0" y="0"/>
            <a:ext cx="91369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3">
  <p:cSld name="TITLE_AND_BODY_13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5" name="Google Shape;295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73"/>
          <p:cNvSpPr txBox="1"/>
          <p:nvPr>
            <p:ph type="ctrTitle"/>
          </p:nvPr>
        </p:nvSpPr>
        <p:spPr>
          <a:xfrm>
            <a:off x="311708" y="744575"/>
            <a:ext cx="8520600" cy="205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02" name="Google Shape;302;p73"/>
          <p:cNvSpPr txBox="1"/>
          <p:nvPr>
            <p:ph idx="1" type="subTitle"/>
          </p:nvPr>
        </p:nvSpPr>
        <p:spPr>
          <a:xfrm>
            <a:off x="311700" y="2834125"/>
            <a:ext cx="8520600" cy="7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3" name="Google Shape;303;p73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7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6" name="Google Shape;306;p74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9" name="Google Shape;309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10" name="Google Shape;310;p75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3" name="Google Shape;313;p7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" name="Google Shape;314;p7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" name="Google Shape;315;p76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8" name="Google Shape;318;p77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7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1" name="Google Shape;321;p78"/>
          <p:cNvSpPr txBox="1"/>
          <p:nvPr>
            <p:ph idx="1" type="body"/>
          </p:nvPr>
        </p:nvSpPr>
        <p:spPr>
          <a:xfrm>
            <a:off x="311700" y="1389600"/>
            <a:ext cx="2808000" cy="31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2" name="Google Shape;322;p78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7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5" name="Google Shape;325;p79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8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80"/>
          <p:cNvSpPr txBox="1"/>
          <p:nvPr>
            <p:ph type="title"/>
          </p:nvPr>
        </p:nvSpPr>
        <p:spPr>
          <a:xfrm>
            <a:off x="265500" y="1233175"/>
            <a:ext cx="40455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9" name="Google Shape;329;p80"/>
          <p:cNvSpPr txBox="1"/>
          <p:nvPr>
            <p:ph idx="1" type="subTitle"/>
          </p:nvPr>
        </p:nvSpPr>
        <p:spPr>
          <a:xfrm>
            <a:off x="265500" y="2803075"/>
            <a:ext cx="40455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30" name="Google Shape;330;p8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31" name="Google Shape;331;p80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8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34" name="Google Shape;334;p81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82"/>
          <p:cNvSpPr txBox="1"/>
          <p:nvPr>
            <p:ph hasCustomPrompt="1" type="title"/>
          </p:nvPr>
        </p:nvSpPr>
        <p:spPr>
          <a:xfrm>
            <a:off x="311700" y="1106125"/>
            <a:ext cx="8520600" cy="196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7" name="Google Shape;337;p8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23850" lvl="1" marL="914400" rtl="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38" name="Google Shape;338;p82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83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3" name="Google Shape;343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4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6" name="Google Shape;346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86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9" name="Google Shape;349;p86"/>
          <p:cNvSpPr txBox="1"/>
          <p:nvPr/>
        </p:nvSpPr>
        <p:spPr>
          <a:xfrm flipH="1" rot="-60343">
            <a:off x="1673474" y="1576480"/>
            <a:ext cx="5794193" cy="891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5400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350" name="Google Shape;350;p86"/>
          <p:cNvSpPr/>
          <p:nvPr/>
        </p:nvSpPr>
        <p:spPr>
          <a:xfrm rot="59969">
            <a:off x="1833340" y="3213699"/>
            <a:ext cx="5486335" cy="457272"/>
          </a:xfrm>
          <a:prstGeom prst="roundRect">
            <a:avLst>
              <a:gd fmla="val 50000" name="adj"/>
            </a:avLst>
          </a:prstGeom>
          <a:noFill/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54E7C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3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62.xml"/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7.xml"/><Relationship Id="rId27" Type="http://schemas.openxmlformats.org/officeDocument/2006/relationships/slideLayout" Target="../slideLayouts/slideLayout66.xml"/><Relationship Id="rId5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5.xml"/><Relationship Id="rId29" Type="http://schemas.openxmlformats.org/officeDocument/2006/relationships/slideLayout" Target="../slideLayouts/slideLayout68.xml"/><Relationship Id="rId7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7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57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slideLayout" Target="../slideLayouts/slideLayout71.xml"/><Relationship Id="rId3" Type="http://schemas.openxmlformats.org/officeDocument/2006/relationships/slideLayout" Target="../slideLayouts/slideLayout72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1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  <p:sldLayoutId id="2147483712" r:id="rId26"/>
    <p:sldLayoutId id="2147483713" r:id="rId27"/>
    <p:sldLayoutId id="2147483714" r:id="rId28"/>
    <p:sldLayoutId id="2147483715" r:id="rId29"/>
    <p:sldLayoutId id="2147483716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8" name="Google Shape;298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238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500">
                <a:solidFill>
                  <a:schemeClr val="dk2"/>
                </a:solidFill>
              </a:defRPr>
            </a:lvl2pPr>
            <a:lvl3pPr indent="-3238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500">
                <a:solidFill>
                  <a:schemeClr val="dk2"/>
                </a:solidFill>
              </a:defRPr>
            </a:lvl3pPr>
            <a:lvl4pPr indent="-3238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500">
                <a:solidFill>
                  <a:schemeClr val="dk2"/>
                </a:solidFill>
              </a:defRPr>
            </a:lvl4pPr>
            <a:lvl5pPr indent="-3238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500">
                <a:solidFill>
                  <a:schemeClr val="dk2"/>
                </a:solidFill>
              </a:defRPr>
            </a:lvl5pPr>
            <a:lvl6pPr indent="-3238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500">
                <a:solidFill>
                  <a:schemeClr val="dk2"/>
                </a:solidFill>
              </a:defRPr>
            </a:lvl6pPr>
            <a:lvl7pPr indent="-3238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500">
                <a:solidFill>
                  <a:schemeClr val="dk2"/>
                </a:solidFill>
              </a:defRPr>
            </a:lvl7pPr>
            <a:lvl8pPr indent="-3238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500">
                <a:solidFill>
                  <a:schemeClr val="dk2"/>
                </a:solidFill>
              </a:defRPr>
            </a:lvl8pPr>
            <a:lvl9pPr indent="-3238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9" name="Google Shape;299;p72"/>
          <p:cNvSpPr txBox="1"/>
          <p:nvPr>
            <p:ph idx="12" type="sldNum"/>
          </p:nvPr>
        </p:nvSpPr>
        <p:spPr>
          <a:xfrm>
            <a:off x="8472458" y="4663217"/>
            <a:ext cx="54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7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6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Relationship Id="rId4" Type="http://schemas.openxmlformats.org/officeDocument/2006/relationships/image" Target="../media/image4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Relationship Id="rId4" Type="http://schemas.openxmlformats.org/officeDocument/2006/relationships/image" Target="../media/image7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Relationship Id="rId4" Type="http://schemas.openxmlformats.org/officeDocument/2006/relationships/image" Target="../media/image4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Relationship Id="rId4" Type="http://schemas.openxmlformats.org/officeDocument/2006/relationships/image" Target="../media/image5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Relationship Id="rId4" Type="http://schemas.openxmlformats.org/officeDocument/2006/relationships/image" Target="../media/image6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Relationship Id="rId4" Type="http://schemas.openxmlformats.org/officeDocument/2006/relationships/image" Target="../media/image7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8.jpg"/><Relationship Id="rId4" Type="http://schemas.openxmlformats.org/officeDocument/2006/relationships/image" Target="../media/image5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Relationship Id="rId4" Type="http://schemas.openxmlformats.org/officeDocument/2006/relationships/image" Target="../media/image7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8.png"/><Relationship Id="rId4" Type="http://schemas.openxmlformats.org/officeDocument/2006/relationships/hyperlink" Target="https://docs.google.com/forms/d/e/1FAIpQLSe1MybH_Y-xcp1RP0jKPLndLdJYg8cwyHkSb9MwSrEjoxyzWg/viewform" TargetMode="External"/><Relationship Id="rId5" Type="http://schemas.openxmlformats.org/officeDocument/2006/relationships/image" Target="../media/image4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5.png"/><Relationship Id="rId4" Type="http://schemas.openxmlformats.org/officeDocument/2006/relationships/hyperlink" Target="https://twitter.com/soyhenry_ok" TargetMode="External"/><Relationship Id="rId9" Type="http://schemas.openxmlformats.org/officeDocument/2006/relationships/image" Target="../media/image54.png"/><Relationship Id="rId5" Type="http://schemas.openxmlformats.org/officeDocument/2006/relationships/image" Target="../media/image51.png"/><Relationship Id="rId6" Type="http://schemas.openxmlformats.org/officeDocument/2006/relationships/hyperlink" Target="https://www.youtube.com/@soyhenryok" TargetMode="External"/><Relationship Id="rId7" Type="http://schemas.openxmlformats.org/officeDocument/2006/relationships/image" Target="../media/image58.png"/><Relationship Id="rId8" Type="http://schemas.openxmlformats.org/officeDocument/2006/relationships/hyperlink" Target="https://www.facebook.com/soyhenryok" TargetMode="External"/><Relationship Id="rId11" Type="http://schemas.openxmlformats.org/officeDocument/2006/relationships/image" Target="../media/image57.png"/><Relationship Id="rId10" Type="http://schemas.openxmlformats.org/officeDocument/2006/relationships/hyperlink" Target="https://www.linkedin.com/school/henryok/" TargetMode="External"/><Relationship Id="rId13" Type="http://schemas.openxmlformats.org/officeDocument/2006/relationships/image" Target="../media/image59.png"/><Relationship Id="rId12" Type="http://schemas.openxmlformats.org/officeDocument/2006/relationships/hyperlink" Target="https://www.instagram.com/soyhenry_ok/?hl=es" TargetMode="External"/><Relationship Id="rId15" Type="http://schemas.openxmlformats.org/officeDocument/2006/relationships/image" Target="../media/image60.png"/><Relationship Id="rId14" Type="http://schemas.openxmlformats.org/officeDocument/2006/relationships/hyperlink" Target="https://www.soyhenry.com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Relationship Id="rId4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8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87"/>
          <p:cNvPicPr preferRelativeResize="0"/>
          <p:nvPr/>
        </p:nvPicPr>
        <p:blipFill rotWithShape="1">
          <a:blip r:embed="rId4">
            <a:alphaModFix/>
          </a:blip>
          <a:srcRect b="24384" l="0" r="0" t="6635"/>
          <a:stretch/>
        </p:blipFill>
        <p:spPr>
          <a:xfrm rot="-285468">
            <a:off x="1574751" y="1505191"/>
            <a:ext cx="2690973" cy="2785495"/>
          </a:xfrm>
          <a:prstGeom prst="roundRect">
            <a:avLst>
              <a:gd fmla="val 16646" name="adj"/>
            </a:avLst>
          </a:prstGeom>
          <a:noFill/>
          <a:ln cap="flat" cmpd="sng" w="38100">
            <a:solidFill>
              <a:srgbClr val="FFFF0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4000"/>
              </a:srgbClr>
            </a:outerShdw>
          </a:effectLst>
        </p:spPr>
      </p:pic>
      <p:sp>
        <p:nvSpPr>
          <p:cNvPr id="356" name="Google Shape;356;p87"/>
          <p:cNvSpPr txBox="1"/>
          <p:nvPr/>
        </p:nvSpPr>
        <p:spPr>
          <a:xfrm>
            <a:off x="3942650" y="1600050"/>
            <a:ext cx="5201400" cy="7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25" lIns="45725" spcFirstLastPara="1" rIns="46600" wrap="square" tIns="457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rgbClr val="FAFAFA"/>
                </a:solidFill>
                <a:latin typeface="Anybody"/>
                <a:ea typeface="Anybody"/>
                <a:cs typeface="Anybody"/>
                <a:sym typeface="Anybody"/>
              </a:rPr>
              <a:t>Bases de datos</a:t>
            </a:r>
            <a:endParaRPr b="1" sz="4100">
              <a:solidFill>
                <a:srgbClr val="FAFAFA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357" name="Google Shape;357;p87"/>
          <p:cNvSpPr txBox="1"/>
          <p:nvPr/>
        </p:nvSpPr>
        <p:spPr>
          <a:xfrm>
            <a:off x="4152613" y="2140800"/>
            <a:ext cx="4771800" cy="86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25" lIns="45725" spcFirstLastPara="1" rIns="46600" wrap="square" tIns="457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FF01"/>
                </a:solidFill>
                <a:latin typeface="Anybody Black"/>
                <a:ea typeface="Anybody Black"/>
                <a:cs typeface="Anybody Black"/>
                <a:sym typeface="Anybody Black"/>
              </a:rPr>
              <a:t>Clase 5</a:t>
            </a:r>
            <a:endParaRPr sz="5000">
              <a:solidFill>
                <a:srgbClr val="FFFF01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358" name="Google Shape;358;p87"/>
          <p:cNvSpPr txBox="1"/>
          <p:nvPr/>
        </p:nvSpPr>
        <p:spPr>
          <a:xfrm>
            <a:off x="4829500" y="2863525"/>
            <a:ext cx="281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Data Science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6"/>
          <p:cNvSpPr/>
          <p:nvPr/>
        </p:nvSpPr>
        <p:spPr>
          <a:xfrm>
            <a:off x="8216100" y="202600"/>
            <a:ext cx="607800" cy="585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1" name="Google Shape;431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3968" y="0"/>
            <a:ext cx="1070036" cy="1069049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96"/>
          <p:cNvSpPr/>
          <p:nvPr/>
        </p:nvSpPr>
        <p:spPr>
          <a:xfrm rot="1562">
            <a:off x="4035900" y="1139850"/>
            <a:ext cx="4622700" cy="998700"/>
          </a:xfrm>
          <a:prstGeom prst="roundRect">
            <a:avLst>
              <a:gd fmla="val 50000" name="adj"/>
            </a:avLst>
          </a:prstGeom>
          <a:solidFill>
            <a:srgbClr val="7600FF"/>
          </a:solidFill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Colección de datos almacenados de forma coherente y permanente.</a:t>
            </a:r>
            <a:endParaRPr sz="1800">
              <a:solidFill>
                <a:schemeClr val="lt1"/>
              </a:solidFill>
              <a:latin typeface="Anybody Medium"/>
              <a:ea typeface="Anybody Medium"/>
              <a:cs typeface="Anybody Medium"/>
              <a:sym typeface="Anybody Medium"/>
            </a:endParaRPr>
          </a:p>
        </p:txBody>
      </p:sp>
      <p:sp>
        <p:nvSpPr>
          <p:cNvPr id="433" name="Google Shape;433;p96"/>
          <p:cNvSpPr/>
          <p:nvPr/>
        </p:nvSpPr>
        <p:spPr>
          <a:xfrm rot="-235">
            <a:off x="4274500" y="3287914"/>
            <a:ext cx="4384200" cy="904500"/>
          </a:xfrm>
          <a:prstGeom prst="roundRect">
            <a:avLst>
              <a:gd fmla="val 50000" name="adj"/>
            </a:avLst>
          </a:prstGeom>
          <a:solidFill>
            <a:srgbClr val="7600FF"/>
          </a:solidFill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Provienen de entidades, objetos o hechos de la realidad.</a:t>
            </a:r>
            <a:endParaRPr sz="1700">
              <a:solidFill>
                <a:schemeClr val="lt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434" name="Google Shape;434;p96"/>
          <p:cNvSpPr txBox="1"/>
          <p:nvPr/>
        </p:nvSpPr>
        <p:spPr>
          <a:xfrm>
            <a:off x="736275" y="0"/>
            <a:ext cx="7337700" cy="11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" sz="3600">
                <a:solidFill>
                  <a:srgbClr val="FFFF01"/>
                </a:solidFill>
                <a:latin typeface="Anybody"/>
                <a:ea typeface="Anybody"/>
                <a:cs typeface="Anybody"/>
                <a:sym typeface="Anybody"/>
              </a:rPr>
              <a:t>¿Qué son?</a:t>
            </a:r>
            <a:endParaRPr b="1" i="0" sz="3600" u="none" cap="none" strike="noStrike">
              <a:solidFill>
                <a:srgbClr val="FFFF00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435" name="Google Shape;435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21800"/>
            <a:ext cx="3699899" cy="369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300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97"/>
          <p:cNvSpPr txBox="1"/>
          <p:nvPr/>
        </p:nvSpPr>
        <p:spPr>
          <a:xfrm>
            <a:off x="903150" y="1703400"/>
            <a:ext cx="7337700" cy="17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" sz="4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Modelo entidad-relación</a:t>
            </a:r>
            <a:endParaRPr b="1" i="0" sz="48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98"/>
          <p:cNvSpPr txBox="1"/>
          <p:nvPr/>
        </p:nvSpPr>
        <p:spPr>
          <a:xfrm>
            <a:off x="845500" y="931150"/>
            <a:ext cx="6752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2300">
                <a:latin typeface="Anybody"/>
                <a:ea typeface="Anybody"/>
                <a:cs typeface="Anybody"/>
                <a:sym typeface="Anybody"/>
              </a:rPr>
              <a:t>Para modelar la realidad y traducirla en estructuras…</a:t>
            </a:r>
            <a:endParaRPr b="1" i="0" sz="2300" u="none" cap="none" strike="noStrike">
              <a:solidFill>
                <a:srgbClr val="000000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grpSp>
        <p:nvGrpSpPr>
          <p:cNvPr id="446" name="Google Shape;446;p98"/>
          <p:cNvGrpSpPr/>
          <p:nvPr/>
        </p:nvGrpSpPr>
        <p:grpSpPr>
          <a:xfrm>
            <a:off x="548640" y="1920240"/>
            <a:ext cx="7631910" cy="869100"/>
            <a:chOff x="548640" y="1920240"/>
            <a:chExt cx="7631910" cy="869100"/>
          </a:xfrm>
        </p:grpSpPr>
        <p:sp>
          <p:nvSpPr>
            <p:cNvPr id="447" name="Google Shape;447;p98"/>
            <p:cNvSpPr/>
            <p:nvPr/>
          </p:nvSpPr>
          <p:spPr>
            <a:xfrm>
              <a:off x="548640" y="1920240"/>
              <a:ext cx="459600" cy="457200"/>
            </a:xfrm>
            <a:prstGeom prst="ellipse">
              <a:avLst/>
            </a:pr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8" name="Google Shape;448;p98"/>
            <p:cNvGrpSpPr/>
            <p:nvPr/>
          </p:nvGrpSpPr>
          <p:grpSpPr>
            <a:xfrm>
              <a:off x="608484" y="1920240"/>
              <a:ext cx="7572066" cy="869100"/>
              <a:chOff x="608484" y="1923200"/>
              <a:chExt cx="7572066" cy="869100"/>
            </a:xfrm>
          </p:grpSpPr>
          <p:sp>
            <p:nvSpPr>
              <p:cNvPr id="449" name="Google Shape;449;p98"/>
              <p:cNvSpPr txBox="1"/>
              <p:nvPr/>
            </p:nvSpPr>
            <p:spPr>
              <a:xfrm>
                <a:off x="963450" y="1923200"/>
                <a:ext cx="7217100" cy="86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Anybody"/>
                    <a:ea typeface="Anybody"/>
                    <a:cs typeface="Anybody"/>
                    <a:sym typeface="Anybody"/>
                  </a:rPr>
                  <a:t>Se usa el modelo de ENTIDAD-RELACIÓN.</a:t>
                </a:r>
                <a:endParaRPr b="1" sz="1800">
                  <a:solidFill>
                    <a:schemeClr val="dk1"/>
                  </a:solidFill>
                  <a:latin typeface="Anybody"/>
                  <a:ea typeface="Anybody"/>
                  <a:cs typeface="Anybody"/>
                  <a:sym typeface="Anybody"/>
                </a:endParaRPr>
              </a:p>
            </p:txBody>
          </p:sp>
          <p:pic>
            <p:nvPicPr>
              <p:cNvPr id="450" name="Google Shape;450;p9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08484" y="1972079"/>
                <a:ext cx="354971" cy="3549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51" name="Google Shape;451;p98"/>
          <p:cNvGrpSpPr/>
          <p:nvPr/>
        </p:nvGrpSpPr>
        <p:grpSpPr>
          <a:xfrm>
            <a:off x="548640" y="1920240"/>
            <a:ext cx="7631910" cy="869100"/>
            <a:chOff x="548640" y="1920240"/>
            <a:chExt cx="7631910" cy="869100"/>
          </a:xfrm>
        </p:grpSpPr>
        <p:sp>
          <p:nvSpPr>
            <p:cNvPr id="452" name="Google Shape;452;p98"/>
            <p:cNvSpPr/>
            <p:nvPr/>
          </p:nvSpPr>
          <p:spPr>
            <a:xfrm>
              <a:off x="548640" y="1920240"/>
              <a:ext cx="459600" cy="457200"/>
            </a:xfrm>
            <a:prstGeom prst="ellipse">
              <a:avLst/>
            </a:pr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3" name="Google Shape;453;p98"/>
            <p:cNvGrpSpPr/>
            <p:nvPr/>
          </p:nvGrpSpPr>
          <p:grpSpPr>
            <a:xfrm>
              <a:off x="608484" y="1920240"/>
              <a:ext cx="7572066" cy="869100"/>
              <a:chOff x="608484" y="1923200"/>
              <a:chExt cx="7572066" cy="869100"/>
            </a:xfrm>
          </p:grpSpPr>
          <p:sp>
            <p:nvSpPr>
              <p:cNvPr id="454" name="Google Shape;454;p98"/>
              <p:cNvSpPr txBox="1"/>
              <p:nvPr/>
            </p:nvSpPr>
            <p:spPr>
              <a:xfrm>
                <a:off x="963450" y="1923200"/>
                <a:ext cx="7217100" cy="86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Anybody"/>
                    <a:ea typeface="Anybody"/>
                    <a:cs typeface="Anybody"/>
                    <a:sym typeface="Anybody"/>
                  </a:rPr>
                  <a:t>Se usa el modelo de </a:t>
                </a:r>
                <a:r>
                  <a:rPr b="1" lang="en" sz="1800">
                    <a:solidFill>
                      <a:schemeClr val="dk1"/>
                    </a:solidFill>
                    <a:highlight>
                      <a:srgbClr val="FFFF01"/>
                    </a:highlight>
                    <a:latin typeface="Anybody"/>
                    <a:ea typeface="Anybody"/>
                    <a:cs typeface="Anybody"/>
                    <a:sym typeface="Anybody"/>
                  </a:rPr>
                  <a:t>ENTIDAD-RELACIÓN</a:t>
                </a:r>
                <a:r>
                  <a:rPr lang="en" sz="1800">
                    <a:solidFill>
                      <a:schemeClr val="dk1"/>
                    </a:solidFill>
                    <a:latin typeface="Anybody"/>
                    <a:ea typeface="Anybody"/>
                    <a:cs typeface="Anybody"/>
                    <a:sym typeface="Anybody"/>
                  </a:rPr>
                  <a:t>.</a:t>
                </a:r>
                <a:endParaRPr b="1" sz="1800">
                  <a:solidFill>
                    <a:schemeClr val="dk1"/>
                  </a:solidFill>
                  <a:latin typeface="Anybody"/>
                  <a:ea typeface="Anybody"/>
                  <a:cs typeface="Anybody"/>
                  <a:sym typeface="Anybody"/>
                </a:endParaRPr>
              </a:p>
            </p:txBody>
          </p:sp>
          <p:pic>
            <p:nvPicPr>
              <p:cNvPr id="455" name="Google Shape;455;p9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08484" y="1972079"/>
                <a:ext cx="354971" cy="3549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56" name="Google Shape;456;p98"/>
          <p:cNvGrpSpPr/>
          <p:nvPr/>
        </p:nvGrpSpPr>
        <p:grpSpPr>
          <a:xfrm>
            <a:off x="548640" y="2571740"/>
            <a:ext cx="7631910" cy="869100"/>
            <a:chOff x="548640" y="1920240"/>
            <a:chExt cx="7631910" cy="869100"/>
          </a:xfrm>
        </p:grpSpPr>
        <p:sp>
          <p:nvSpPr>
            <p:cNvPr id="457" name="Google Shape;457;p98"/>
            <p:cNvSpPr/>
            <p:nvPr/>
          </p:nvSpPr>
          <p:spPr>
            <a:xfrm>
              <a:off x="548640" y="1920240"/>
              <a:ext cx="459600" cy="457200"/>
            </a:xfrm>
            <a:prstGeom prst="ellipse">
              <a:avLst/>
            </a:pr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8" name="Google Shape;458;p98"/>
            <p:cNvGrpSpPr/>
            <p:nvPr/>
          </p:nvGrpSpPr>
          <p:grpSpPr>
            <a:xfrm>
              <a:off x="608484" y="1920240"/>
              <a:ext cx="7572066" cy="869100"/>
              <a:chOff x="608484" y="1923200"/>
              <a:chExt cx="7572066" cy="869100"/>
            </a:xfrm>
          </p:grpSpPr>
          <p:sp>
            <p:nvSpPr>
              <p:cNvPr id="459" name="Google Shape;459;p98"/>
              <p:cNvSpPr txBox="1"/>
              <p:nvPr/>
            </p:nvSpPr>
            <p:spPr>
              <a:xfrm>
                <a:off x="963450" y="1923200"/>
                <a:ext cx="7217100" cy="86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Anybody"/>
                    <a:ea typeface="Anybody"/>
                    <a:cs typeface="Anybody"/>
                    <a:sym typeface="Anybody"/>
                  </a:rPr>
                  <a:t>Para construirlo se basa en el relevamiento del modelo de negocios de la organización a través de </a:t>
                </a:r>
                <a:r>
                  <a:rPr b="1" lang="en" sz="1800">
                    <a:solidFill>
                      <a:schemeClr val="dk1"/>
                    </a:solidFill>
                    <a:highlight>
                      <a:srgbClr val="FFFF01"/>
                    </a:highlight>
                    <a:latin typeface="Anybody"/>
                    <a:ea typeface="Anybody"/>
                    <a:cs typeface="Anybody"/>
                    <a:sym typeface="Anybody"/>
                  </a:rPr>
                  <a:t>entidades</a:t>
                </a:r>
                <a:r>
                  <a:rPr lang="en" sz="1800">
                    <a:solidFill>
                      <a:schemeClr val="dk1"/>
                    </a:solidFill>
                    <a:latin typeface="Anybody"/>
                    <a:ea typeface="Anybody"/>
                    <a:cs typeface="Anybody"/>
                    <a:sym typeface="Anybody"/>
                  </a:rPr>
                  <a:t>, </a:t>
                </a:r>
                <a:r>
                  <a:rPr b="1" lang="en" sz="1800">
                    <a:solidFill>
                      <a:schemeClr val="dk1"/>
                    </a:solidFill>
                    <a:highlight>
                      <a:srgbClr val="FFFF00"/>
                    </a:highlight>
                    <a:latin typeface="Anybody"/>
                    <a:ea typeface="Anybody"/>
                    <a:cs typeface="Anybody"/>
                    <a:sym typeface="Anybody"/>
                  </a:rPr>
                  <a:t>atributos</a:t>
                </a:r>
                <a:r>
                  <a:rPr lang="en" sz="1800">
                    <a:solidFill>
                      <a:schemeClr val="dk1"/>
                    </a:solidFill>
                    <a:latin typeface="Anybody"/>
                    <a:ea typeface="Anybody"/>
                    <a:cs typeface="Anybody"/>
                    <a:sym typeface="Anybody"/>
                  </a:rPr>
                  <a:t> y </a:t>
                </a:r>
                <a:r>
                  <a:rPr b="1" lang="en" sz="1800">
                    <a:solidFill>
                      <a:schemeClr val="dk1"/>
                    </a:solidFill>
                    <a:highlight>
                      <a:srgbClr val="FFFF01"/>
                    </a:highlight>
                    <a:latin typeface="Anybody"/>
                    <a:ea typeface="Anybody"/>
                    <a:cs typeface="Anybody"/>
                    <a:sym typeface="Anybody"/>
                  </a:rPr>
                  <a:t>relaciones</a:t>
                </a:r>
                <a:r>
                  <a:rPr lang="en" sz="1800">
                    <a:solidFill>
                      <a:schemeClr val="dk1"/>
                    </a:solidFill>
                    <a:latin typeface="Anybody"/>
                    <a:ea typeface="Anybody"/>
                    <a:cs typeface="Anybody"/>
                    <a:sym typeface="Anybody"/>
                  </a:rPr>
                  <a:t>.</a:t>
                </a:r>
                <a:endParaRPr sz="1800">
                  <a:solidFill>
                    <a:schemeClr val="dk1"/>
                  </a:solidFill>
                  <a:latin typeface="Anybody"/>
                  <a:ea typeface="Anybody"/>
                  <a:cs typeface="Anybody"/>
                  <a:sym typeface="Anybody"/>
                </a:endParaRPr>
              </a:p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Anybody"/>
                    <a:ea typeface="Anybody"/>
                    <a:cs typeface="Anybody"/>
                    <a:sym typeface="Anybody"/>
                  </a:rPr>
                  <a:t>.</a:t>
                </a:r>
                <a:endParaRPr b="1" sz="1800">
                  <a:solidFill>
                    <a:schemeClr val="dk1"/>
                  </a:solidFill>
                  <a:latin typeface="Anybody"/>
                  <a:ea typeface="Anybody"/>
                  <a:cs typeface="Anybody"/>
                  <a:sym typeface="Anybody"/>
                </a:endParaRPr>
              </a:p>
            </p:txBody>
          </p:sp>
          <p:pic>
            <p:nvPicPr>
              <p:cNvPr id="460" name="Google Shape;460;p9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08484" y="1972079"/>
                <a:ext cx="354971" cy="3549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99"/>
          <p:cNvSpPr txBox="1"/>
          <p:nvPr/>
        </p:nvSpPr>
        <p:spPr>
          <a:xfrm>
            <a:off x="903150" y="1703400"/>
            <a:ext cx="7337700" cy="17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" sz="4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Relaciones</a:t>
            </a:r>
            <a:endParaRPr b="1" i="0" sz="48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00"/>
          <p:cNvSpPr/>
          <p:nvPr/>
        </p:nvSpPr>
        <p:spPr>
          <a:xfrm>
            <a:off x="8216100" y="202600"/>
            <a:ext cx="607800" cy="585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1" name="Google Shape;471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3968" y="0"/>
            <a:ext cx="1070036" cy="1069049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100"/>
          <p:cNvSpPr/>
          <p:nvPr/>
        </p:nvSpPr>
        <p:spPr>
          <a:xfrm rot="1562">
            <a:off x="4035900" y="1139850"/>
            <a:ext cx="4622700" cy="998700"/>
          </a:xfrm>
          <a:prstGeom prst="roundRect">
            <a:avLst>
              <a:gd fmla="val 50000" name="adj"/>
            </a:avLst>
          </a:prstGeom>
          <a:solidFill>
            <a:srgbClr val="7600FF"/>
          </a:solidFill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Primary key:</a:t>
            </a:r>
            <a:r>
              <a:rPr lang="en" sz="18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 única e inequívoca a un elemento (registro) de la entidad.</a:t>
            </a:r>
            <a:endParaRPr sz="1800">
              <a:solidFill>
                <a:schemeClr val="lt1"/>
              </a:solidFill>
              <a:latin typeface="Anybody Medium"/>
              <a:ea typeface="Anybody Medium"/>
              <a:cs typeface="Anybody Medium"/>
              <a:sym typeface="Anybody Medium"/>
            </a:endParaRPr>
          </a:p>
        </p:txBody>
      </p:sp>
      <p:sp>
        <p:nvSpPr>
          <p:cNvPr id="473" name="Google Shape;473;p100"/>
          <p:cNvSpPr/>
          <p:nvPr/>
        </p:nvSpPr>
        <p:spPr>
          <a:xfrm rot="-235">
            <a:off x="4274500" y="3053937"/>
            <a:ext cx="4384200" cy="1138500"/>
          </a:xfrm>
          <a:prstGeom prst="roundRect">
            <a:avLst>
              <a:gd fmla="val 50000" name="adj"/>
            </a:avLst>
          </a:prstGeom>
          <a:solidFill>
            <a:srgbClr val="7600FF"/>
          </a:solidFill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Foreing key:</a:t>
            </a:r>
            <a:r>
              <a:rPr lang="en" sz="17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 es una</a:t>
            </a:r>
            <a:r>
              <a:rPr b="1" lang="en" sz="17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 primary key</a:t>
            </a:r>
            <a:r>
              <a:rPr lang="en" sz="17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 en otra tabla. Hace referencia a los valores relacionados de otra entidad.</a:t>
            </a:r>
            <a:endParaRPr sz="1700">
              <a:solidFill>
                <a:schemeClr val="lt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474" name="Google Shape;474;p100"/>
          <p:cNvSpPr txBox="1"/>
          <p:nvPr/>
        </p:nvSpPr>
        <p:spPr>
          <a:xfrm>
            <a:off x="219575" y="2055050"/>
            <a:ext cx="3385500" cy="11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" sz="3600">
                <a:solidFill>
                  <a:srgbClr val="FFFF01"/>
                </a:solidFill>
                <a:latin typeface="Anybody"/>
                <a:ea typeface="Anybody"/>
                <a:cs typeface="Anybody"/>
                <a:sym typeface="Anybody"/>
              </a:rPr>
              <a:t>Se representa mediante dos elementos</a:t>
            </a:r>
            <a:endParaRPr b="1" i="0" sz="3600" u="none" cap="none" strike="noStrike">
              <a:solidFill>
                <a:srgbClr val="FFFF00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300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01"/>
          <p:cNvSpPr txBox="1"/>
          <p:nvPr/>
        </p:nvSpPr>
        <p:spPr>
          <a:xfrm>
            <a:off x="903150" y="1703400"/>
            <a:ext cx="7337700" cy="17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" sz="4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Tipos de r</a:t>
            </a:r>
            <a:r>
              <a:rPr b="1" lang="en" sz="4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elaciones</a:t>
            </a:r>
            <a:endParaRPr b="1" i="0" sz="48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02"/>
          <p:cNvSpPr txBox="1"/>
          <p:nvPr/>
        </p:nvSpPr>
        <p:spPr>
          <a:xfrm>
            <a:off x="751500" y="3734325"/>
            <a:ext cx="8392500" cy="14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2000">
                <a:latin typeface="Anybody"/>
                <a:ea typeface="Anybody"/>
                <a:cs typeface="Anybody"/>
                <a:sym typeface="Anybody"/>
              </a:rPr>
              <a:t>Las relaciones pueden ser 1-1 (uno a uno), 1-M ( uno a muchos), N-M (mucho a muchos), lo que se denomina cardinalidad.</a:t>
            </a:r>
            <a:endParaRPr i="0" sz="2000" u="none" cap="none" strike="noStrike">
              <a:solidFill>
                <a:srgbClr val="000000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485" name="Google Shape;48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8750" y="931225"/>
            <a:ext cx="4730451" cy="312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03"/>
          <p:cNvSpPr txBox="1"/>
          <p:nvPr/>
        </p:nvSpPr>
        <p:spPr>
          <a:xfrm>
            <a:off x="903150" y="1703400"/>
            <a:ext cx="7337700" cy="17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" sz="5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Introducción a SQL</a:t>
            </a:r>
            <a:endParaRPr b="1" i="0" sz="5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04"/>
          <p:cNvSpPr txBox="1"/>
          <p:nvPr/>
        </p:nvSpPr>
        <p:spPr>
          <a:xfrm>
            <a:off x="0" y="754375"/>
            <a:ext cx="914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latin typeface="Work Sans"/>
                <a:ea typeface="Work Sans"/>
                <a:cs typeface="Work Sans"/>
                <a:sym typeface="Work Sans"/>
              </a:rPr>
              <a:t>¿Qué es SQL?</a:t>
            </a:r>
            <a:endParaRPr b="1" i="0" sz="36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96" name="Google Shape;496;p104"/>
          <p:cNvSpPr/>
          <p:nvPr/>
        </p:nvSpPr>
        <p:spPr>
          <a:xfrm>
            <a:off x="548640" y="1920240"/>
            <a:ext cx="459600" cy="4572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104"/>
          <p:cNvSpPr txBox="1"/>
          <p:nvPr/>
        </p:nvSpPr>
        <p:spPr>
          <a:xfrm>
            <a:off x="963450" y="1920240"/>
            <a:ext cx="7217100" cy="8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SQL por sus siglas en inglés significa </a:t>
            </a:r>
            <a:r>
              <a:rPr b="1" lang="en" sz="1800">
                <a:solidFill>
                  <a:schemeClr val="dk1"/>
                </a:solidFill>
                <a:highlight>
                  <a:srgbClr val="FFFF01"/>
                </a:highlight>
                <a:latin typeface="Work Sans"/>
                <a:ea typeface="Work Sans"/>
                <a:cs typeface="Work Sans"/>
                <a:sym typeface="Work Sans"/>
              </a:rPr>
              <a:t>Lenguaje de Consulta Estructurada </a:t>
            </a: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(Structured Query Language).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Lenguaje diseñado para interactuar con las bases de datos relacionales. SQL se subdivide a su vez entre distintos tipos de </a:t>
            </a:r>
            <a:r>
              <a:rPr b="1" lang="en" sz="1800">
                <a:solidFill>
                  <a:schemeClr val="dk1"/>
                </a:solidFill>
                <a:highlight>
                  <a:srgbClr val="FFFF01"/>
                </a:highlight>
                <a:latin typeface="Work Sans"/>
                <a:ea typeface="Work Sans"/>
                <a:cs typeface="Work Sans"/>
                <a:sym typeface="Work Sans"/>
              </a:rPr>
              <a:t>sublenguajes</a:t>
            </a: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como DDL, DML, DCL y TCL.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98" name="Google Shape;498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484" y="1969119"/>
            <a:ext cx="354971" cy="354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10800000">
            <a:off x="2360038" y="1529661"/>
            <a:ext cx="4423914" cy="64112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104"/>
          <p:cNvSpPr txBox="1"/>
          <p:nvPr/>
        </p:nvSpPr>
        <p:spPr>
          <a:xfrm>
            <a:off x="644750" y="4514150"/>
            <a:ext cx="74397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01" name="Google Shape;501;p104"/>
          <p:cNvSpPr/>
          <p:nvPr/>
        </p:nvSpPr>
        <p:spPr>
          <a:xfrm>
            <a:off x="556165" y="2742365"/>
            <a:ext cx="459600" cy="4572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2" name="Google Shape;502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6009" y="2791244"/>
            <a:ext cx="354971" cy="35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05"/>
          <p:cNvSpPr/>
          <p:nvPr/>
        </p:nvSpPr>
        <p:spPr>
          <a:xfrm>
            <a:off x="8216100" y="202600"/>
            <a:ext cx="607800" cy="585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8" name="Google Shape;508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3968" y="0"/>
            <a:ext cx="1070036" cy="1069049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105"/>
          <p:cNvSpPr/>
          <p:nvPr/>
        </p:nvSpPr>
        <p:spPr>
          <a:xfrm rot="1616">
            <a:off x="446250" y="1550625"/>
            <a:ext cx="3828300" cy="703500"/>
          </a:xfrm>
          <a:prstGeom prst="roundRect">
            <a:avLst>
              <a:gd fmla="val 50000" name="adj"/>
            </a:avLst>
          </a:prstGeom>
          <a:solidFill>
            <a:srgbClr val="7600FF"/>
          </a:solidFill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DDL: Data Definition Lenguage</a:t>
            </a:r>
            <a:endParaRPr sz="1800">
              <a:solidFill>
                <a:schemeClr val="lt1"/>
              </a:solidFill>
              <a:latin typeface="Anybody Medium"/>
              <a:ea typeface="Anybody Medium"/>
              <a:cs typeface="Anybody Medium"/>
              <a:sym typeface="Anybody Medium"/>
            </a:endParaRPr>
          </a:p>
        </p:txBody>
      </p:sp>
      <p:sp>
        <p:nvSpPr>
          <p:cNvPr id="510" name="Google Shape;510;p105"/>
          <p:cNvSpPr/>
          <p:nvPr/>
        </p:nvSpPr>
        <p:spPr>
          <a:xfrm rot="-259">
            <a:off x="4990750" y="1549866"/>
            <a:ext cx="3981000" cy="705000"/>
          </a:xfrm>
          <a:prstGeom prst="roundRect">
            <a:avLst>
              <a:gd fmla="val 50000" name="adj"/>
            </a:avLst>
          </a:prstGeom>
          <a:solidFill>
            <a:srgbClr val="7600FF"/>
          </a:solidFill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DML: Data Manipulation Language</a:t>
            </a:r>
            <a:endParaRPr sz="1700">
              <a:solidFill>
                <a:schemeClr val="lt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511" name="Google Shape;511;p105"/>
          <p:cNvSpPr txBox="1"/>
          <p:nvPr/>
        </p:nvSpPr>
        <p:spPr>
          <a:xfrm>
            <a:off x="736275" y="0"/>
            <a:ext cx="7337700" cy="11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" sz="3600">
                <a:solidFill>
                  <a:srgbClr val="FFFF01"/>
                </a:solidFill>
                <a:latin typeface="Anybody"/>
                <a:ea typeface="Anybody"/>
                <a:cs typeface="Anybody"/>
                <a:sym typeface="Anybody"/>
              </a:rPr>
              <a:t>Sublenguajes</a:t>
            </a:r>
            <a:endParaRPr b="1" i="0" sz="3600" u="none" cap="none" strike="noStrike">
              <a:solidFill>
                <a:srgbClr val="FFFF00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512" name="Google Shape;512;p105"/>
          <p:cNvSpPr/>
          <p:nvPr/>
        </p:nvSpPr>
        <p:spPr>
          <a:xfrm rot="1616">
            <a:off x="446250" y="3229650"/>
            <a:ext cx="3828300" cy="703500"/>
          </a:xfrm>
          <a:prstGeom prst="roundRect">
            <a:avLst>
              <a:gd fmla="val 50000" name="adj"/>
            </a:avLst>
          </a:prstGeom>
          <a:solidFill>
            <a:srgbClr val="7600FF"/>
          </a:solidFill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DCL: Data Control Language</a:t>
            </a:r>
            <a:endParaRPr sz="1800">
              <a:solidFill>
                <a:schemeClr val="lt1"/>
              </a:solidFill>
              <a:latin typeface="Anybody Medium"/>
              <a:ea typeface="Anybody Medium"/>
              <a:cs typeface="Anybody Medium"/>
              <a:sym typeface="Anybody Medium"/>
            </a:endParaRPr>
          </a:p>
        </p:txBody>
      </p:sp>
      <p:sp>
        <p:nvSpPr>
          <p:cNvPr id="513" name="Google Shape;513;p105"/>
          <p:cNvSpPr/>
          <p:nvPr/>
        </p:nvSpPr>
        <p:spPr>
          <a:xfrm rot="1476">
            <a:off x="4885150" y="3229550"/>
            <a:ext cx="4192200" cy="703500"/>
          </a:xfrm>
          <a:prstGeom prst="roundRect">
            <a:avLst>
              <a:gd fmla="val 50000" name="adj"/>
            </a:avLst>
          </a:prstGeom>
          <a:solidFill>
            <a:srgbClr val="7600FF"/>
          </a:solidFill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</a:rPr>
              <a:t>TCL: Transaction Control languaje</a:t>
            </a:r>
            <a:endParaRPr sz="1800">
              <a:solidFill>
                <a:schemeClr val="lt1"/>
              </a:solidFill>
              <a:latin typeface="Anybody Medium"/>
              <a:ea typeface="Anybody Medium"/>
              <a:cs typeface="Anybody Medium"/>
              <a:sym typeface="Anybody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300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88"/>
          <p:cNvSpPr txBox="1"/>
          <p:nvPr/>
        </p:nvSpPr>
        <p:spPr>
          <a:xfrm>
            <a:off x="4750363" y="785644"/>
            <a:ext cx="26613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en" sz="2800" u="none" cap="none" strike="noStrike">
                <a:solidFill>
                  <a:srgbClr val="222222"/>
                </a:solidFill>
                <a:latin typeface="Anybody Black"/>
                <a:ea typeface="Anybody Black"/>
                <a:cs typeface="Anybody Black"/>
                <a:sym typeface="Anybody Black"/>
              </a:rPr>
              <a:t>Agenda</a:t>
            </a:r>
            <a:endParaRPr i="0" sz="2800" u="none" cap="none" strike="noStrike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364" name="Google Shape;364;p88"/>
          <p:cNvSpPr txBox="1"/>
          <p:nvPr/>
        </p:nvSpPr>
        <p:spPr>
          <a:xfrm>
            <a:off x="4152500" y="1723900"/>
            <a:ext cx="4583700" cy="27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ybody"/>
              <a:buChar char="➜"/>
            </a:pPr>
            <a:r>
              <a:rPr lang="en" sz="2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Modelos relacionales</a:t>
            </a:r>
            <a:endParaRPr sz="2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ybody"/>
              <a:buChar char="➜"/>
            </a:pPr>
            <a:r>
              <a:rPr lang="en" sz="2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Introducción a SQL</a:t>
            </a:r>
            <a:endParaRPr sz="2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ybody"/>
              <a:buChar char="➜"/>
            </a:pPr>
            <a:r>
              <a:rPr lang="en" sz="2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Introducción a bases de datos</a:t>
            </a:r>
            <a:endParaRPr sz="2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365" name="Google Shape;365;p88"/>
          <p:cNvSpPr/>
          <p:nvPr/>
        </p:nvSpPr>
        <p:spPr>
          <a:xfrm>
            <a:off x="3846650" y="813588"/>
            <a:ext cx="720600" cy="6273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88"/>
          <p:cNvGrpSpPr/>
          <p:nvPr/>
        </p:nvGrpSpPr>
        <p:grpSpPr>
          <a:xfrm>
            <a:off x="3996699" y="889294"/>
            <a:ext cx="476585" cy="475272"/>
            <a:chOff x="3859600" y="3591950"/>
            <a:chExt cx="296975" cy="296175"/>
          </a:xfrm>
        </p:grpSpPr>
        <p:sp>
          <p:nvSpPr>
            <p:cNvPr id="367" name="Google Shape;367;p88"/>
            <p:cNvSpPr/>
            <p:nvPr/>
          </p:nvSpPr>
          <p:spPr>
            <a:xfrm>
              <a:off x="4034450" y="3766000"/>
              <a:ext cx="122125" cy="122125"/>
            </a:xfrm>
            <a:custGeom>
              <a:rect b="b" l="l" r="r" t="t"/>
              <a:pathLst>
                <a:path extrusionOk="0" h="4885" w="4885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88"/>
            <p:cNvSpPr/>
            <p:nvPr/>
          </p:nvSpPr>
          <p:spPr>
            <a:xfrm>
              <a:off x="3860400" y="3679375"/>
              <a:ext cx="260725" cy="173300"/>
            </a:xfrm>
            <a:custGeom>
              <a:rect b="b" l="l" r="r" t="t"/>
              <a:pathLst>
                <a:path extrusionOk="0" h="6932" w="10429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88"/>
            <p:cNvSpPr/>
            <p:nvPr/>
          </p:nvSpPr>
          <p:spPr>
            <a:xfrm>
              <a:off x="3859600" y="3591950"/>
              <a:ext cx="261525" cy="70900"/>
            </a:xfrm>
            <a:custGeom>
              <a:rect b="b" l="l" r="r" t="t"/>
              <a:pathLst>
                <a:path extrusionOk="0" h="2836" w="10461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70" name="Google Shape;370;p88"/>
          <p:cNvPicPr preferRelativeResize="0"/>
          <p:nvPr/>
        </p:nvPicPr>
        <p:blipFill>
          <a:blip r:embed="rId4">
            <a:alphaModFix amt="96000"/>
          </a:blip>
          <a:stretch>
            <a:fillRect/>
          </a:stretch>
        </p:blipFill>
        <p:spPr>
          <a:xfrm rot="225219">
            <a:off x="279073" y="1463484"/>
            <a:ext cx="3084016" cy="2055558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0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06"/>
          <p:cNvSpPr txBox="1"/>
          <p:nvPr/>
        </p:nvSpPr>
        <p:spPr>
          <a:xfrm>
            <a:off x="0" y="754375"/>
            <a:ext cx="914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DDL: Data Definition Lenguage</a:t>
            </a:r>
            <a:endParaRPr b="1" sz="4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19" name="Google Shape;519;p106"/>
          <p:cNvSpPr/>
          <p:nvPr/>
        </p:nvSpPr>
        <p:spPr>
          <a:xfrm>
            <a:off x="548640" y="1920240"/>
            <a:ext cx="459600" cy="4572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106"/>
          <p:cNvSpPr txBox="1"/>
          <p:nvPr/>
        </p:nvSpPr>
        <p:spPr>
          <a:xfrm>
            <a:off x="963450" y="1920240"/>
            <a:ext cx="7217100" cy="8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Sentencias que permiten definir la estructura de una base de datos, esta estructura </a:t>
            </a: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está</a:t>
            </a: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compuesta por “objetos” (no confundir con POO en Python).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21" name="Google Shape;521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484" y="1969119"/>
            <a:ext cx="354971" cy="354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10800000">
            <a:off x="2360038" y="1529661"/>
            <a:ext cx="4423914" cy="64112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106"/>
          <p:cNvSpPr txBox="1"/>
          <p:nvPr/>
        </p:nvSpPr>
        <p:spPr>
          <a:xfrm>
            <a:off x="644750" y="4514150"/>
            <a:ext cx="74397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24" name="Google Shape;524;p106"/>
          <p:cNvSpPr/>
          <p:nvPr/>
        </p:nvSpPr>
        <p:spPr>
          <a:xfrm>
            <a:off x="556153" y="3217190"/>
            <a:ext cx="459600" cy="4572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5" name="Google Shape;525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472" y="3268319"/>
            <a:ext cx="354971" cy="354971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106"/>
          <p:cNvSpPr txBox="1"/>
          <p:nvPr/>
        </p:nvSpPr>
        <p:spPr>
          <a:xfrm>
            <a:off x="963450" y="3115825"/>
            <a:ext cx="81267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Los tipos de objetos que se pueden generar son: bases de datos, tablas, vistas, procedimientos.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27" name="Google Shape;527;p106"/>
          <p:cNvSpPr txBox="1"/>
          <p:nvPr/>
        </p:nvSpPr>
        <p:spPr>
          <a:xfrm>
            <a:off x="963450" y="4102250"/>
            <a:ext cx="812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Las acciones</a:t>
            </a: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que se pueden </a:t>
            </a: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ejecutar</a:t>
            </a: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son: crear, modificar, eliminar.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28" name="Google Shape;528;p106"/>
          <p:cNvSpPr/>
          <p:nvPr/>
        </p:nvSpPr>
        <p:spPr>
          <a:xfrm>
            <a:off x="556165" y="4102240"/>
            <a:ext cx="459600" cy="4572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9" name="Google Shape;529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484" y="4153369"/>
            <a:ext cx="354971" cy="35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07"/>
          <p:cNvSpPr txBox="1"/>
          <p:nvPr/>
        </p:nvSpPr>
        <p:spPr>
          <a:xfrm>
            <a:off x="0" y="754375"/>
            <a:ext cx="914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Bases de datos</a:t>
            </a:r>
            <a:endParaRPr b="1" sz="4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35" name="Google Shape;535;p107"/>
          <p:cNvPicPr preferRelativeResize="0"/>
          <p:nvPr/>
        </p:nvPicPr>
        <p:blipFill rotWithShape="1">
          <a:blip r:embed="rId3">
            <a:alphaModFix/>
          </a:blip>
          <a:srcRect b="0" l="1999" r="0" t="1960"/>
          <a:stretch/>
        </p:blipFill>
        <p:spPr>
          <a:xfrm>
            <a:off x="403225" y="1937425"/>
            <a:ext cx="8662099" cy="207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108"/>
          <p:cNvSpPr txBox="1"/>
          <p:nvPr/>
        </p:nvSpPr>
        <p:spPr>
          <a:xfrm>
            <a:off x="0" y="754375"/>
            <a:ext cx="914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Tablas</a:t>
            </a:r>
            <a:endParaRPr b="1" sz="4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41" name="Google Shape;541;p108"/>
          <p:cNvPicPr preferRelativeResize="0"/>
          <p:nvPr/>
        </p:nvPicPr>
        <p:blipFill rotWithShape="1">
          <a:blip r:embed="rId3">
            <a:alphaModFix/>
          </a:blip>
          <a:srcRect b="793" l="1276" r="1983" t="0"/>
          <a:stretch/>
        </p:blipFill>
        <p:spPr>
          <a:xfrm>
            <a:off x="3038900" y="1664850"/>
            <a:ext cx="3355524" cy="307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09"/>
          <p:cNvSpPr txBox="1"/>
          <p:nvPr/>
        </p:nvSpPr>
        <p:spPr>
          <a:xfrm>
            <a:off x="0" y="754375"/>
            <a:ext cx="914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Vistas</a:t>
            </a:r>
            <a:endParaRPr b="1" sz="4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47" name="Google Shape;547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0650" y="1561500"/>
            <a:ext cx="2810225" cy="309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10"/>
          <p:cNvSpPr txBox="1"/>
          <p:nvPr/>
        </p:nvSpPr>
        <p:spPr>
          <a:xfrm>
            <a:off x="0" y="754375"/>
            <a:ext cx="914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Procedimientos</a:t>
            </a:r>
            <a:endParaRPr b="1" sz="4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53" name="Google Shape;55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913" y="1591000"/>
            <a:ext cx="6636164" cy="309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11"/>
          <p:cNvSpPr/>
          <p:nvPr/>
        </p:nvSpPr>
        <p:spPr>
          <a:xfrm>
            <a:off x="8216100" y="202600"/>
            <a:ext cx="607800" cy="585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9" name="Google Shape;559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3968" y="0"/>
            <a:ext cx="1070036" cy="1069049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111"/>
          <p:cNvSpPr txBox="1"/>
          <p:nvPr/>
        </p:nvSpPr>
        <p:spPr>
          <a:xfrm>
            <a:off x="0" y="601900"/>
            <a:ext cx="914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400">
                <a:solidFill>
                  <a:srgbClr val="FFFF01"/>
                </a:solidFill>
                <a:latin typeface="Anybody"/>
                <a:ea typeface="Anybody"/>
                <a:cs typeface="Anybody"/>
                <a:sym typeface="Anybody"/>
              </a:rPr>
              <a:t>On-Premise VS Cloud</a:t>
            </a:r>
            <a:endParaRPr b="1" sz="3400">
              <a:solidFill>
                <a:srgbClr val="FFFF0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561" name="Google Shape;561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125" y="1591000"/>
            <a:ext cx="7963597" cy="309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12"/>
          <p:cNvSpPr/>
          <p:nvPr/>
        </p:nvSpPr>
        <p:spPr>
          <a:xfrm>
            <a:off x="8216100" y="202600"/>
            <a:ext cx="607800" cy="585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7" name="Google Shape;567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3968" y="0"/>
            <a:ext cx="1070036" cy="1069049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112"/>
          <p:cNvSpPr txBox="1"/>
          <p:nvPr/>
        </p:nvSpPr>
        <p:spPr>
          <a:xfrm>
            <a:off x="0" y="498675"/>
            <a:ext cx="914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FFFF01"/>
                </a:solidFill>
                <a:latin typeface="Anybody"/>
                <a:ea typeface="Anybody"/>
                <a:cs typeface="Anybody"/>
                <a:sym typeface="Anybody"/>
              </a:rPr>
              <a:t>Relacionales vs No relacionales</a:t>
            </a:r>
            <a:endParaRPr b="1" sz="3000">
              <a:solidFill>
                <a:srgbClr val="FFFF0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569" name="Google Shape;569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9588" y="1620500"/>
            <a:ext cx="6784824" cy="309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13"/>
          <p:cNvSpPr/>
          <p:nvPr/>
        </p:nvSpPr>
        <p:spPr>
          <a:xfrm>
            <a:off x="8216100" y="202600"/>
            <a:ext cx="607800" cy="585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5" name="Google Shape;575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3968" y="0"/>
            <a:ext cx="1070036" cy="1069049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113"/>
          <p:cNvSpPr txBox="1"/>
          <p:nvPr/>
        </p:nvSpPr>
        <p:spPr>
          <a:xfrm>
            <a:off x="0" y="498675"/>
            <a:ext cx="914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FFFF01"/>
                </a:solidFill>
                <a:latin typeface="Anybody"/>
                <a:ea typeface="Anybody"/>
                <a:cs typeface="Anybody"/>
                <a:sym typeface="Anybody"/>
              </a:rPr>
              <a:t>Analíticas vs Operacionales</a:t>
            </a:r>
            <a:endParaRPr b="1" sz="3000">
              <a:solidFill>
                <a:srgbClr val="FFFF0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577" name="Google Shape;577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975" y="1443475"/>
            <a:ext cx="7772765" cy="335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2675" y="-61813"/>
            <a:ext cx="9236675" cy="6160762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114"/>
          <p:cNvSpPr txBox="1"/>
          <p:nvPr/>
        </p:nvSpPr>
        <p:spPr>
          <a:xfrm>
            <a:off x="1208100" y="1404450"/>
            <a:ext cx="6727800" cy="23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i="0" sz="4800" u="none" cap="none" strike="noStrike">
              <a:solidFill>
                <a:srgbClr val="FFFF00"/>
              </a:solidFill>
              <a:latin typeface="Anybody ExtraBold"/>
              <a:ea typeface="Anybody ExtraBold"/>
              <a:cs typeface="Anybody ExtraBold"/>
              <a:sym typeface="Anybody Extra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4800">
                <a:solidFill>
                  <a:srgbClr val="FFFF00"/>
                </a:solidFill>
                <a:latin typeface="Anybody ExtraBold"/>
                <a:ea typeface="Anybody ExtraBold"/>
                <a:cs typeface="Anybody ExtraBold"/>
                <a:sym typeface="Anybody ExtraBold"/>
              </a:rPr>
              <a:t>¿ P R E G U N T A S ?</a:t>
            </a:r>
            <a:endParaRPr i="0" sz="4800" u="none" cap="none" strike="noStrike">
              <a:solidFill>
                <a:srgbClr val="FFFF00"/>
              </a:solidFill>
              <a:latin typeface="Anybody ExtraBold"/>
              <a:ea typeface="Anybody ExtraBold"/>
              <a:cs typeface="Anybody ExtraBold"/>
              <a:sym typeface="Anybody Extra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15"/>
          <p:cNvSpPr txBox="1"/>
          <p:nvPr/>
        </p:nvSpPr>
        <p:spPr>
          <a:xfrm>
            <a:off x="903150" y="1703400"/>
            <a:ext cx="7337700" cy="17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" sz="5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Resumen</a:t>
            </a:r>
            <a:endParaRPr b="1" i="0" sz="50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9300" y="1350427"/>
            <a:ext cx="2643900" cy="2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89"/>
          <p:cNvSpPr txBox="1"/>
          <p:nvPr/>
        </p:nvSpPr>
        <p:spPr>
          <a:xfrm>
            <a:off x="0" y="1139800"/>
            <a:ext cx="91440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 u="none" cap="none" strike="noStrik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OBJETIVO</a:t>
            </a:r>
            <a:r>
              <a:rPr b="1" i="1" lang="en" sz="36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S</a:t>
            </a:r>
            <a:r>
              <a:rPr b="1" i="0" lang="en" sz="3600" u="none" cap="none" strike="noStrik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 DE LA </a:t>
            </a:r>
            <a:r>
              <a:rPr b="1" lang="en" sz="36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CLASE</a:t>
            </a:r>
            <a:endParaRPr b="1" i="0" sz="36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377" name="Google Shape;377;p89"/>
          <p:cNvSpPr txBox="1"/>
          <p:nvPr/>
        </p:nvSpPr>
        <p:spPr>
          <a:xfrm>
            <a:off x="2112500" y="2646813"/>
            <a:ext cx="62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78" name="Google Shape;378;p89"/>
          <p:cNvSpPr txBox="1"/>
          <p:nvPr/>
        </p:nvSpPr>
        <p:spPr>
          <a:xfrm>
            <a:off x="0" y="2010763"/>
            <a:ext cx="91440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highlight>
                  <a:schemeClr val="lt1"/>
                </a:highlight>
                <a:latin typeface="Anybody SemiBold"/>
                <a:ea typeface="Anybody SemiBold"/>
                <a:cs typeface="Anybody SemiBold"/>
                <a:sym typeface="Anybody SemiBold"/>
              </a:rPr>
              <a:t>Al finalizar esta lecture estarás en la </a:t>
            </a:r>
            <a:r>
              <a:rPr i="1" lang="en" sz="1800">
                <a:solidFill>
                  <a:schemeClr val="dk1"/>
                </a:solidFill>
                <a:highlight>
                  <a:schemeClr val="lt1"/>
                </a:highlight>
                <a:latin typeface="Anybody SemiBold"/>
                <a:ea typeface="Anybody SemiBold"/>
                <a:cs typeface="Anybody SemiBold"/>
                <a:sym typeface="Anybody SemiBold"/>
              </a:rPr>
              <a:t>capacidad</a:t>
            </a:r>
            <a:r>
              <a:rPr i="1" lang="en" sz="1800">
                <a:solidFill>
                  <a:schemeClr val="dk1"/>
                </a:solidFill>
                <a:highlight>
                  <a:schemeClr val="lt1"/>
                </a:highlight>
                <a:latin typeface="Anybody SemiBold"/>
                <a:ea typeface="Anybody SemiBold"/>
                <a:cs typeface="Anybody SemiBold"/>
                <a:sym typeface="Anybody SemiBold"/>
              </a:rPr>
              <a:t> de…</a:t>
            </a:r>
            <a:endParaRPr i="1" sz="1800">
              <a:solidFill>
                <a:schemeClr val="dk1"/>
              </a:solidFill>
              <a:highlight>
                <a:schemeClr val="lt1"/>
              </a:highlight>
              <a:latin typeface="Anybody SemiBold"/>
              <a:ea typeface="Anybody SemiBold"/>
              <a:cs typeface="Anybody SemiBold"/>
              <a:sym typeface="Anybody SemiBold"/>
            </a:endParaRPr>
          </a:p>
        </p:txBody>
      </p:sp>
      <p:sp>
        <p:nvSpPr>
          <p:cNvPr id="379" name="Google Shape;379;p89"/>
          <p:cNvSpPr txBox="1"/>
          <p:nvPr/>
        </p:nvSpPr>
        <p:spPr>
          <a:xfrm>
            <a:off x="1972975" y="4348425"/>
            <a:ext cx="565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89"/>
          <p:cNvSpPr txBox="1"/>
          <p:nvPr/>
        </p:nvSpPr>
        <p:spPr>
          <a:xfrm>
            <a:off x="1463900" y="2529375"/>
            <a:ext cx="6890700" cy="15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Anybody"/>
              <a:buChar char="➜"/>
            </a:pPr>
            <a:r>
              <a:rPr b="1" lang="en" sz="1600">
                <a:solidFill>
                  <a:srgbClr val="1F1F1F"/>
                </a:solidFill>
                <a:highlight>
                  <a:srgbClr val="FFFFFF"/>
                </a:highlight>
                <a:latin typeface="Anybody"/>
                <a:ea typeface="Anybody"/>
                <a:cs typeface="Anybody"/>
                <a:sym typeface="Anybody"/>
              </a:rPr>
              <a:t>Reconocer</a:t>
            </a:r>
            <a:r>
              <a:rPr lang="en" sz="1600">
                <a:solidFill>
                  <a:srgbClr val="1F1F1F"/>
                </a:solidFill>
                <a:highlight>
                  <a:srgbClr val="FFFFFF"/>
                </a:highlight>
                <a:latin typeface="Anybody"/>
                <a:ea typeface="Anybody"/>
                <a:cs typeface="Anybody"/>
                <a:sym typeface="Anybody"/>
              </a:rPr>
              <a:t> el concepto de Sistemas de Gestión de Bases de Datos y de Modelo de Entidad Relación.</a:t>
            </a:r>
            <a:endParaRPr sz="1600">
              <a:solidFill>
                <a:srgbClr val="1F1F1F"/>
              </a:solidFill>
              <a:highlight>
                <a:srgbClr val="FFFFFF"/>
              </a:highlight>
              <a:latin typeface="Anybody"/>
              <a:ea typeface="Anybody"/>
              <a:cs typeface="Anybody"/>
              <a:sym typeface="Anybody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Anybody"/>
              <a:buChar char="➜"/>
            </a:pPr>
            <a:r>
              <a:rPr b="1" lang="en" sz="1600">
                <a:solidFill>
                  <a:srgbClr val="1F1F1F"/>
                </a:solidFill>
                <a:highlight>
                  <a:srgbClr val="FFFFFF"/>
                </a:highlight>
                <a:latin typeface="Anybody"/>
                <a:ea typeface="Anybody"/>
                <a:cs typeface="Anybody"/>
                <a:sym typeface="Anybody"/>
              </a:rPr>
              <a:t>Conocer</a:t>
            </a:r>
            <a:r>
              <a:rPr lang="en" sz="1600">
                <a:solidFill>
                  <a:srgbClr val="1F1F1F"/>
                </a:solidFill>
                <a:highlight>
                  <a:srgbClr val="FFFFFF"/>
                </a:highlight>
                <a:latin typeface="Anybody"/>
                <a:ea typeface="Anybody"/>
                <a:cs typeface="Anybody"/>
                <a:sym typeface="Anybody"/>
              </a:rPr>
              <a:t> el Lenguaje Estructurado de Consulta (SQL).</a:t>
            </a:r>
            <a:endParaRPr sz="1600">
              <a:solidFill>
                <a:srgbClr val="1F1F1F"/>
              </a:solidFill>
              <a:highlight>
                <a:srgbClr val="FFFFFF"/>
              </a:highlight>
              <a:latin typeface="Anybody"/>
              <a:ea typeface="Anybody"/>
              <a:cs typeface="Anybody"/>
              <a:sym typeface="Anybody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Anybody"/>
              <a:buChar char="➜"/>
            </a:pPr>
            <a:r>
              <a:rPr b="1" lang="en" sz="1600">
                <a:solidFill>
                  <a:srgbClr val="1F1F1F"/>
                </a:solidFill>
                <a:highlight>
                  <a:srgbClr val="FFFFFF"/>
                </a:highlight>
                <a:latin typeface="Anybody"/>
                <a:ea typeface="Anybody"/>
                <a:cs typeface="Anybody"/>
                <a:sym typeface="Anybody"/>
              </a:rPr>
              <a:t>Comprender</a:t>
            </a:r>
            <a:r>
              <a:rPr lang="en" sz="1600">
                <a:solidFill>
                  <a:srgbClr val="1F1F1F"/>
                </a:solidFill>
                <a:highlight>
                  <a:srgbClr val="FFFFFF"/>
                </a:highlight>
                <a:latin typeface="Anybody"/>
                <a:ea typeface="Anybody"/>
                <a:cs typeface="Anybody"/>
                <a:sym typeface="Anybody"/>
              </a:rPr>
              <a:t> la diferencia entre bases de datos transaccionales y analíticas.</a:t>
            </a:r>
            <a:endParaRPr sz="1600">
              <a:solidFill>
                <a:srgbClr val="1F1F1F"/>
              </a:solidFill>
              <a:highlight>
                <a:srgbClr val="FFFFFF"/>
              </a:highlight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16"/>
          <p:cNvSpPr txBox="1"/>
          <p:nvPr/>
        </p:nvSpPr>
        <p:spPr>
          <a:xfrm>
            <a:off x="862800" y="433500"/>
            <a:ext cx="7418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Resumen </a:t>
            </a:r>
            <a:endParaRPr b="1" i="0" sz="2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94" name="Google Shape;594;p116"/>
          <p:cNvGrpSpPr/>
          <p:nvPr/>
        </p:nvGrpSpPr>
        <p:grpSpPr>
          <a:xfrm>
            <a:off x="127902" y="1129250"/>
            <a:ext cx="8656698" cy="770400"/>
            <a:chOff x="127902" y="1129250"/>
            <a:chExt cx="8656698" cy="770400"/>
          </a:xfrm>
        </p:grpSpPr>
        <p:sp>
          <p:nvSpPr>
            <p:cNvPr id="595" name="Google Shape;595;p116"/>
            <p:cNvSpPr txBox="1"/>
            <p:nvPr/>
          </p:nvSpPr>
          <p:spPr>
            <a:xfrm>
              <a:off x="459600" y="1129250"/>
              <a:ext cx="8325000" cy="77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1800">
                  <a:solidFill>
                    <a:schemeClr val="dk1"/>
                  </a:solidFill>
                  <a:latin typeface="Work Sans SemiBold"/>
                  <a:ea typeface="Work Sans SemiBold"/>
                  <a:cs typeface="Work Sans SemiBold"/>
                  <a:sym typeface="Work Sans SemiBold"/>
                </a:rPr>
                <a:t>TEMA |</a:t>
              </a:r>
              <a:r>
                <a:rPr lang="en" sz="1800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 …..</a:t>
              </a:r>
              <a:endParaRPr sz="18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endParaRPr>
            </a:p>
          </p:txBody>
        </p:sp>
        <p:pic>
          <p:nvPicPr>
            <p:cNvPr id="596" name="Google Shape;596;p1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902" y="1244277"/>
              <a:ext cx="278250" cy="278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7" name="Google Shape;597;p116"/>
          <p:cNvGrpSpPr/>
          <p:nvPr/>
        </p:nvGrpSpPr>
        <p:grpSpPr>
          <a:xfrm>
            <a:off x="127902" y="2360991"/>
            <a:ext cx="8656698" cy="770400"/>
            <a:chOff x="127902" y="1801341"/>
            <a:chExt cx="8656698" cy="770400"/>
          </a:xfrm>
        </p:grpSpPr>
        <p:pic>
          <p:nvPicPr>
            <p:cNvPr id="598" name="Google Shape;598;p1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902" y="1934502"/>
              <a:ext cx="278250" cy="278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9" name="Google Shape;599;p116"/>
            <p:cNvSpPr txBox="1"/>
            <p:nvPr/>
          </p:nvSpPr>
          <p:spPr>
            <a:xfrm>
              <a:off x="459600" y="1801341"/>
              <a:ext cx="8325000" cy="77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" sz="1800">
                  <a:solidFill>
                    <a:schemeClr val="dk1"/>
                  </a:solidFill>
                  <a:latin typeface="Work Sans SemiBold"/>
                  <a:ea typeface="Work Sans SemiBold"/>
                  <a:cs typeface="Work Sans SemiBold"/>
                  <a:sym typeface="Work Sans SemiBold"/>
                </a:rPr>
                <a:t>TEMA |</a:t>
              </a:r>
              <a:r>
                <a:rPr lang="en" sz="1800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 …..</a:t>
              </a:r>
              <a:endParaRPr sz="1800">
                <a:solidFill>
                  <a:schemeClr val="dk1"/>
                </a:solidFill>
                <a:highlight>
                  <a:schemeClr val="lt1"/>
                </a:highlight>
                <a:latin typeface="Work Sans Light"/>
                <a:ea typeface="Work Sans Light"/>
                <a:cs typeface="Work Sans Light"/>
                <a:sym typeface="Work Sans Light"/>
              </a:endParaRPr>
            </a:p>
          </p:txBody>
        </p:sp>
      </p:grpSp>
      <p:grpSp>
        <p:nvGrpSpPr>
          <p:cNvPr id="600" name="Google Shape;600;p116"/>
          <p:cNvGrpSpPr/>
          <p:nvPr/>
        </p:nvGrpSpPr>
        <p:grpSpPr>
          <a:xfrm>
            <a:off x="127902" y="3592750"/>
            <a:ext cx="8656698" cy="590700"/>
            <a:chOff x="127902" y="2891100"/>
            <a:chExt cx="8656698" cy="590700"/>
          </a:xfrm>
        </p:grpSpPr>
        <p:pic>
          <p:nvPicPr>
            <p:cNvPr id="601" name="Google Shape;601;p1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902" y="2996302"/>
              <a:ext cx="278250" cy="278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2" name="Google Shape;602;p116"/>
            <p:cNvSpPr txBox="1"/>
            <p:nvPr/>
          </p:nvSpPr>
          <p:spPr>
            <a:xfrm>
              <a:off x="459600" y="2891100"/>
              <a:ext cx="83250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" sz="1800">
                  <a:solidFill>
                    <a:schemeClr val="dk1"/>
                  </a:solidFill>
                  <a:latin typeface="Work Sans SemiBold"/>
                  <a:ea typeface="Work Sans SemiBold"/>
                  <a:cs typeface="Work Sans SemiBold"/>
                  <a:sym typeface="Work Sans SemiBold"/>
                </a:rPr>
                <a:t>TEMA |</a:t>
              </a:r>
              <a:r>
                <a:rPr lang="en" sz="1800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 …..</a:t>
              </a:r>
              <a:endParaRPr sz="2000">
                <a:solidFill>
                  <a:schemeClr val="dk1"/>
                </a:solidFill>
                <a:highlight>
                  <a:schemeClr val="lt1"/>
                </a:highlight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117"/>
          <p:cNvSpPr txBox="1"/>
          <p:nvPr/>
        </p:nvSpPr>
        <p:spPr>
          <a:xfrm flipH="1" rot="-60343">
            <a:off x="1674899" y="923272"/>
            <a:ext cx="5794193" cy="1597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" sz="5400">
                <a:solidFill>
                  <a:srgbClr val="222222"/>
                </a:solidFill>
                <a:latin typeface="Anybody"/>
                <a:ea typeface="Anybody"/>
                <a:cs typeface="Anybody"/>
                <a:sym typeface="Anybody"/>
              </a:rPr>
              <a:t>¿Alguien dijo Homework?</a:t>
            </a:r>
            <a:endParaRPr sz="5400">
              <a:solidFill>
                <a:srgbClr val="22222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608" name="Google Shape;608;p117"/>
          <p:cNvSpPr/>
          <p:nvPr/>
        </p:nvSpPr>
        <p:spPr>
          <a:xfrm rot="59969">
            <a:off x="1828840" y="2398999"/>
            <a:ext cx="5486335" cy="457272"/>
          </a:xfrm>
          <a:prstGeom prst="roundRect">
            <a:avLst>
              <a:gd fmla="val 50000" name="adj"/>
            </a:avLst>
          </a:prstGeom>
          <a:solidFill>
            <a:srgbClr val="7600FF"/>
          </a:solidFill>
          <a:ln>
            <a:noFill/>
          </a:ln>
          <a:effectLst>
            <a:outerShdw blurRad="71438" rotWithShape="0" algn="bl" dir="3000000" dist="571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54E7C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609" name="Google Shape;609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5026" y="2351175"/>
            <a:ext cx="2315198" cy="205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118"/>
          <p:cNvPicPr preferRelativeResize="0"/>
          <p:nvPr/>
        </p:nvPicPr>
        <p:blipFill rotWithShape="1">
          <a:blip r:embed="rId4">
            <a:alphaModFix/>
          </a:blip>
          <a:srcRect b="24384" l="0" r="0" t="6635"/>
          <a:stretch/>
        </p:blipFill>
        <p:spPr>
          <a:xfrm rot="-285468">
            <a:off x="1574751" y="1505191"/>
            <a:ext cx="2690973" cy="2785495"/>
          </a:xfrm>
          <a:prstGeom prst="roundRect">
            <a:avLst>
              <a:gd fmla="val 16646" name="adj"/>
            </a:avLst>
          </a:prstGeom>
          <a:noFill/>
          <a:ln cap="flat" cmpd="sng" w="38100">
            <a:solidFill>
              <a:srgbClr val="FFFF0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4000"/>
              </a:srgbClr>
            </a:outerShdw>
          </a:effectLst>
        </p:spPr>
      </p:pic>
      <p:sp>
        <p:nvSpPr>
          <p:cNvPr id="615" name="Google Shape;615;p118"/>
          <p:cNvSpPr txBox="1"/>
          <p:nvPr/>
        </p:nvSpPr>
        <p:spPr>
          <a:xfrm>
            <a:off x="4152625" y="1811975"/>
            <a:ext cx="4393200" cy="83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25" lIns="45725" spcFirstLastPara="1" rIns="46600" wrap="square" tIns="457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FAFAFA"/>
                </a:solidFill>
                <a:latin typeface="Anybody"/>
                <a:ea typeface="Anybody"/>
                <a:cs typeface="Anybody"/>
                <a:sym typeface="Anybody"/>
              </a:rPr>
              <a:t>Próxima lecture</a:t>
            </a:r>
            <a:endParaRPr b="1" sz="2400">
              <a:solidFill>
                <a:srgbClr val="FAFAFA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AFAFA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616" name="Google Shape;616;p118"/>
          <p:cNvSpPr txBox="1"/>
          <p:nvPr/>
        </p:nvSpPr>
        <p:spPr>
          <a:xfrm>
            <a:off x="4152613" y="2140800"/>
            <a:ext cx="4771800" cy="1046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25" lIns="45725" spcFirstLastPara="1" rIns="46600" wrap="square" tIns="457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FFFF01"/>
                </a:solidFill>
                <a:latin typeface="Anybody Black"/>
                <a:ea typeface="Anybody Black"/>
                <a:cs typeface="Anybody Black"/>
                <a:sym typeface="Anybody Black"/>
              </a:rPr>
              <a:t>Introducción a DML</a:t>
            </a:r>
            <a:endParaRPr sz="3100">
              <a:solidFill>
                <a:srgbClr val="FFFF01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FF00"/>
        </a:solidFill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19"/>
          <p:cNvSpPr txBox="1"/>
          <p:nvPr/>
        </p:nvSpPr>
        <p:spPr>
          <a:xfrm>
            <a:off x="696550" y="2829288"/>
            <a:ext cx="29151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latin typeface="Work Sans"/>
                <a:ea typeface="Work Sans"/>
                <a:cs typeface="Work Sans"/>
                <a:sym typeface="Work Sans"/>
              </a:rPr>
              <a:t>¡Feedback!</a:t>
            </a:r>
            <a:endParaRPr b="1" i="0" sz="36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622" name="Google Shape;622;p119"/>
          <p:cNvGrpSpPr/>
          <p:nvPr/>
        </p:nvGrpSpPr>
        <p:grpSpPr>
          <a:xfrm>
            <a:off x="1604497" y="1676713"/>
            <a:ext cx="1099200" cy="1099200"/>
            <a:chOff x="1683297" y="1643325"/>
            <a:chExt cx="1099200" cy="1099200"/>
          </a:xfrm>
        </p:grpSpPr>
        <p:sp>
          <p:nvSpPr>
            <p:cNvPr id="623" name="Google Shape;623;p119"/>
            <p:cNvSpPr/>
            <p:nvPr/>
          </p:nvSpPr>
          <p:spPr>
            <a:xfrm>
              <a:off x="1683297" y="1643325"/>
              <a:ext cx="1099200" cy="1099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4" name="Google Shape;624;p1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93892" y="1753903"/>
              <a:ext cx="878000" cy="8780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5" name="Google Shape;625;p119"/>
          <p:cNvSpPr txBox="1"/>
          <p:nvPr/>
        </p:nvSpPr>
        <p:spPr>
          <a:xfrm>
            <a:off x="4164350" y="2252725"/>
            <a:ext cx="4425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Work Sans SemiBold"/>
                <a:ea typeface="Work Sans SemiBold"/>
                <a:cs typeface="Work Sans SemiBold"/>
                <a:sym typeface="Work Sans SemiBold"/>
              </a:rPr>
              <a:t>Dispones de un </a:t>
            </a:r>
            <a:r>
              <a:rPr lang="en" sz="2200">
                <a:solidFill>
                  <a:schemeClr val="hlink"/>
                </a:solidFill>
                <a:uFill>
                  <a:noFill/>
                </a:uFill>
                <a:latin typeface="Work Sans SemiBold"/>
                <a:ea typeface="Work Sans SemiBold"/>
                <a:cs typeface="Work Sans SemiBold"/>
                <a:sym typeface="Work Sans SemiBold"/>
                <a:hlinkClick r:id="rId4"/>
              </a:rPr>
              <a:t>formulario </a:t>
            </a:r>
            <a:r>
              <a:rPr lang="en" sz="2200">
                <a:latin typeface="Work Sans SemiBold"/>
                <a:ea typeface="Work Sans SemiBold"/>
                <a:cs typeface="Work Sans SemiBold"/>
                <a:sym typeface="Work Sans SemiBold"/>
              </a:rPr>
              <a:t>en:</a:t>
            </a:r>
            <a:endParaRPr sz="2200"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grpSp>
        <p:nvGrpSpPr>
          <p:cNvPr id="626" name="Google Shape;626;p119"/>
          <p:cNvGrpSpPr/>
          <p:nvPr/>
        </p:nvGrpSpPr>
        <p:grpSpPr>
          <a:xfrm>
            <a:off x="4839626" y="2898075"/>
            <a:ext cx="4119208" cy="461700"/>
            <a:chOff x="4839626" y="2267800"/>
            <a:chExt cx="4119208" cy="461700"/>
          </a:xfrm>
        </p:grpSpPr>
        <p:pic>
          <p:nvPicPr>
            <p:cNvPr id="627" name="Google Shape;627;p1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39626" y="2321175"/>
              <a:ext cx="352125" cy="3549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8" name="Google Shape;628;p119"/>
            <p:cNvSpPr txBox="1"/>
            <p:nvPr/>
          </p:nvSpPr>
          <p:spPr>
            <a:xfrm>
              <a:off x="5191733" y="2267800"/>
              <a:ext cx="3767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Work Sans Medium"/>
                  <a:ea typeface="Work Sans Medium"/>
                  <a:cs typeface="Work Sans Medium"/>
                  <a:sym typeface="Work Sans Medium"/>
                </a:rPr>
                <a:t>Homeworks</a:t>
              </a:r>
              <a:endParaRPr sz="1800">
                <a:latin typeface="Work Sans Medium"/>
                <a:ea typeface="Work Sans Medium"/>
                <a:cs typeface="Work Sans Medium"/>
                <a:sym typeface="Work Sans Medium"/>
              </a:endParaRPr>
            </a:p>
          </p:txBody>
        </p:sp>
      </p:grpSp>
      <p:grpSp>
        <p:nvGrpSpPr>
          <p:cNvPr id="629" name="Google Shape;629;p119"/>
          <p:cNvGrpSpPr/>
          <p:nvPr/>
        </p:nvGrpSpPr>
        <p:grpSpPr>
          <a:xfrm>
            <a:off x="4839626" y="3566763"/>
            <a:ext cx="4119208" cy="461700"/>
            <a:chOff x="4839626" y="2791625"/>
            <a:chExt cx="4119208" cy="461700"/>
          </a:xfrm>
        </p:grpSpPr>
        <p:pic>
          <p:nvPicPr>
            <p:cNvPr id="630" name="Google Shape;630;p1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39626" y="2844992"/>
              <a:ext cx="352125" cy="3549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1" name="Google Shape;631;p119"/>
            <p:cNvSpPr txBox="1"/>
            <p:nvPr/>
          </p:nvSpPr>
          <p:spPr>
            <a:xfrm>
              <a:off x="5191733" y="2791625"/>
              <a:ext cx="3767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Work Sans Medium"/>
                  <a:ea typeface="Work Sans Medium"/>
                  <a:cs typeface="Work Sans Medium"/>
                  <a:sym typeface="Work Sans Medium"/>
                </a:rPr>
                <a:t>Guías de clase</a:t>
              </a:r>
              <a:endParaRPr sz="1800">
                <a:latin typeface="Work Sans Medium"/>
                <a:ea typeface="Work Sans Medium"/>
                <a:cs typeface="Work Sans Medium"/>
                <a:sym typeface="Work Sans Medium"/>
              </a:endParaRPr>
            </a:p>
          </p:txBody>
        </p:sp>
      </p:grpSp>
      <p:grpSp>
        <p:nvGrpSpPr>
          <p:cNvPr id="632" name="Google Shape;632;p119"/>
          <p:cNvGrpSpPr/>
          <p:nvPr/>
        </p:nvGrpSpPr>
        <p:grpSpPr>
          <a:xfrm>
            <a:off x="4839626" y="4235475"/>
            <a:ext cx="4119208" cy="461700"/>
            <a:chOff x="4839626" y="3368825"/>
            <a:chExt cx="4119208" cy="461700"/>
          </a:xfrm>
        </p:grpSpPr>
        <p:pic>
          <p:nvPicPr>
            <p:cNvPr id="633" name="Google Shape;633;p1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39626" y="3422184"/>
              <a:ext cx="352125" cy="3549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4" name="Google Shape;634;p119"/>
            <p:cNvSpPr txBox="1"/>
            <p:nvPr/>
          </p:nvSpPr>
          <p:spPr>
            <a:xfrm>
              <a:off x="5191733" y="3368825"/>
              <a:ext cx="3767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Work Sans Medium"/>
                  <a:ea typeface="Work Sans Medium"/>
                  <a:cs typeface="Work Sans Medium"/>
                  <a:sym typeface="Work Sans Medium"/>
                </a:rPr>
                <a:t>Slack</a:t>
              </a:r>
              <a:endParaRPr sz="1800">
                <a:latin typeface="Work Sans Medium"/>
                <a:ea typeface="Work Sans Medium"/>
                <a:cs typeface="Work Sans Medium"/>
                <a:sym typeface="Work Sans Medium"/>
              </a:endParaRPr>
            </a:p>
          </p:txBody>
        </p:sp>
      </p:grpSp>
      <p:sp>
        <p:nvSpPr>
          <p:cNvPr id="635" name="Google Shape;635;p119"/>
          <p:cNvSpPr txBox="1"/>
          <p:nvPr/>
        </p:nvSpPr>
        <p:spPr>
          <a:xfrm flipH="1">
            <a:off x="6057650" y="1560675"/>
            <a:ext cx="220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Click on me</a:t>
            </a:r>
            <a:endParaRPr sz="1800">
              <a:solidFill>
                <a:srgbClr val="666666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636" name="Google Shape;636;p119"/>
          <p:cNvSpPr/>
          <p:nvPr/>
        </p:nvSpPr>
        <p:spPr>
          <a:xfrm rot="10800000">
            <a:off x="7352754" y="1981475"/>
            <a:ext cx="336850" cy="271250"/>
          </a:xfrm>
          <a:custGeom>
            <a:rect b="b" l="l" r="r" t="t"/>
            <a:pathLst>
              <a:path extrusionOk="0" h="10850" w="13474">
                <a:moveTo>
                  <a:pt x="13474" y="10805"/>
                </a:moveTo>
                <a:cubicBezTo>
                  <a:pt x="8917" y="10805"/>
                  <a:pt x="2110" y="10984"/>
                  <a:pt x="418" y="6753"/>
                </a:cubicBezTo>
                <a:cubicBezTo>
                  <a:pt x="-418" y="4663"/>
                  <a:pt x="418" y="2251"/>
                  <a:pt x="418" y="0"/>
                </a:cubicBezTo>
              </a:path>
            </a:pathLst>
          </a:cu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37" name="Google Shape;637;p119"/>
          <p:cNvSpPr/>
          <p:nvPr/>
        </p:nvSpPr>
        <p:spPr>
          <a:xfrm flipH="1" rot="10800000">
            <a:off x="6730804" y="1981475"/>
            <a:ext cx="336850" cy="271250"/>
          </a:xfrm>
          <a:custGeom>
            <a:rect b="b" l="l" r="r" t="t"/>
            <a:pathLst>
              <a:path extrusionOk="0" h="10850" w="13474">
                <a:moveTo>
                  <a:pt x="13474" y="10805"/>
                </a:moveTo>
                <a:cubicBezTo>
                  <a:pt x="8917" y="10805"/>
                  <a:pt x="2110" y="10984"/>
                  <a:pt x="418" y="6753"/>
                </a:cubicBezTo>
                <a:cubicBezTo>
                  <a:pt x="-418" y="4663"/>
                  <a:pt x="418" y="2251"/>
                  <a:pt x="418" y="0"/>
                </a:cubicBezTo>
              </a:path>
            </a:pathLst>
          </a:cu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20"/>
          <p:cNvSpPr/>
          <p:nvPr/>
        </p:nvSpPr>
        <p:spPr>
          <a:xfrm>
            <a:off x="0" y="0"/>
            <a:ext cx="9144000" cy="10119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3" name="Google Shape;643;p120"/>
          <p:cNvPicPr preferRelativeResize="0"/>
          <p:nvPr/>
        </p:nvPicPr>
        <p:blipFill rotWithShape="1">
          <a:blip r:embed="rId3">
            <a:alphaModFix/>
          </a:blip>
          <a:srcRect b="0" l="6433" r="10551" t="0"/>
          <a:stretch/>
        </p:blipFill>
        <p:spPr>
          <a:xfrm>
            <a:off x="1737975" y="1128000"/>
            <a:ext cx="5668049" cy="265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120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3850" y="3783308"/>
            <a:ext cx="354971" cy="358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120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57413" y="3785065"/>
            <a:ext cx="354971" cy="354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120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33469" y="3783308"/>
            <a:ext cx="354971" cy="358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120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909554" y="3783307"/>
            <a:ext cx="354971" cy="358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120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085623" y="3785066"/>
            <a:ext cx="358486" cy="354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120">
            <a:hlinkClick r:id="rId14"/>
          </p:cNvPr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265188" y="3785063"/>
            <a:ext cx="354971" cy="35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FF00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oogle Shape;385;p90"/>
          <p:cNvGrpSpPr/>
          <p:nvPr/>
        </p:nvGrpSpPr>
        <p:grpSpPr>
          <a:xfrm>
            <a:off x="326250" y="1276320"/>
            <a:ext cx="7755297" cy="1099200"/>
            <a:chOff x="326250" y="1276320"/>
            <a:chExt cx="7755297" cy="1099200"/>
          </a:xfrm>
        </p:grpSpPr>
        <p:sp>
          <p:nvSpPr>
            <p:cNvPr id="386" name="Google Shape;386;p90"/>
            <p:cNvSpPr txBox="1"/>
            <p:nvPr/>
          </p:nvSpPr>
          <p:spPr>
            <a:xfrm>
              <a:off x="326250" y="1357775"/>
              <a:ext cx="6539100" cy="9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" sz="2400">
                  <a:latin typeface="Work Sans"/>
                  <a:ea typeface="Work Sans"/>
                  <a:cs typeface="Work Sans"/>
                  <a:sym typeface="Work Sans"/>
                </a:rPr>
                <a:t>Al </a:t>
              </a:r>
              <a:r>
                <a:rPr b="1" lang="en" sz="2400">
                  <a:latin typeface="Work Sans"/>
                  <a:ea typeface="Work Sans"/>
                  <a:cs typeface="Work Sans"/>
                  <a:sym typeface="Work Sans"/>
                </a:rPr>
                <a:t>finalizar</a:t>
              </a:r>
              <a:r>
                <a:rPr lang="en" sz="2400">
                  <a:latin typeface="Work Sans"/>
                  <a:ea typeface="Work Sans"/>
                  <a:cs typeface="Work Sans"/>
                  <a:sym typeface="Work Sans"/>
                </a:rPr>
                <a:t> cada uno de los temas, tendremos un </a:t>
              </a:r>
              <a:r>
                <a:rPr b="1" lang="en" sz="2400">
                  <a:latin typeface="Work Sans"/>
                  <a:ea typeface="Work Sans"/>
                  <a:cs typeface="Work Sans"/>
                  <a:sym typeface="Work Sans"/>
                </a:rPr>
                <a:t>espacio de consultas</a:t>
              </a:r>
              <a:r>
                <a:rPr lang="en" sz="2400">
                  <a:latin typeface="Work Sans"/>
                  <a:ea typeface="Work Sans"/>
                  <a:cs typeface="Work Sans"/>
                  <a:sym typeface="Work Sans"/>
                </a:rPr>
                <a:t>.</a:t>
              </a:r>
              <a:endParaRPr i="0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87" name="Google Shape;387;p90"/>
            <p:cNvSpPr/>
            <p:nvPr/>
          </p:nvSpPr>
          <p:spPr>
            <a:xfrm>
              <a:off x="6982347" y="1276320"/>
              <a:ext cx="1099200" cy="1099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8" name="Google Shape;388;p9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90675" y="1484651"/>
              <a:ext cx="682550" cy="682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9" name="Google Shape;389;p90"/>
          <p:cNvGrpSpPr/>
          <p:nvPr/>
        </p:nvGrpSpPr>
        <p:grpSpPr>
          <a:xfrm>
            <a:off x="965897" y="2618620"/>
            <a:ext cx="7212203" cy="1099200"/>
            <a:chOff x="965897" y="2618620"/>
            <a:chExt cx="7212203" cy="1099200"/>
          </a:xfrm>
        </p:grpSpPr>
        <p:sp>
          <p:nvSpPr>
            <p:cNvPr id="390" name="Google Shape;390;p90"/>
            <p:cNvSpPr/>
            <p:nvPr/>
          </p:nvSpPr>
          <p:spPr>
            <a:xfrm>
              <a:off x="965897" y="2618620"/>
              <a:ext cx="1099200" cy="1099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1" name="Google Shape;391;p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72598" y="2825324"/>
              <a:ext cx="685800" cy="68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2" name="Google Shape;392;p90"/>
            <p:cNvSpPr txBox="1"/>
            <p:nvPr/>
          </p:nvSpPr>
          <p:spPr>
            <a:xfrm>
              <a:off x="2182900" y="2700075"/>
              <a:ext cx="5995200" cy="9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" sz="2400">
                  <a:latin typeface="Work Sans"/>
                  <a:ea typeface="Work Sans"/>
                  <a:cs typeface="Work Sans"/>
                  <a:sym typeface="Work Sans"/>
                </a:rPr>
                <a:t>Hay un </a:t>
              </a:r>
              <a:r>
                <a:rPr b="1" lang="en" sz="2400">
                  <a:latin typeface="Work Sans"/>
                  <a:ea typeface="Work Sans"/>
                  <a:cs typeface="Work Sans"/>
                  <a:sym typeface="Work Sans"/>
                </a:rPr>
                <a:t>mentor</a:t>
              </a:r>
              <a:r>
                <a:rPr lang="en" sz="2400">
                  <a:latin typeface="Work Sans"/>
                  <a:ea typeface="Work Sans"/>
                  <a:cs typeface="Work Sans"/>
                  <a:sym typeface="Work Sans"/>
                </a:rPr>
                <a:t> asignado para responder el </a:t>
              </a:r>
              <a:r>
                <a:rPr b="1" lang="en" sz="2400">
                  <a:latin typeface="Work Sans"/>
                  <a:ea typeface="Work Sans"/>
                  <a:cs typeface="Work Sans"/>
                  <a:sym typeface="Work Sans"/>
                </a:rPr>
                <a:t>Q&amp;A</a:t>
              </a:r>
              <a:r>
                <a:rPr lang="en" sz="2400">
                  <a:latin typeface="Work Sans"/>
                  <a:ea typeface="Work Sans"/>
                  <a:cs typeface="Work Sans"/>
                  <a:sym typeface="Work Sans"/>
                </a:rPr>
                <a:t>.</a:t>
              </a:r>
              <a:endParaRPr i="0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393" name="Google Shape;393;p90"/>
          <p:cNvSpPr txBox="1"/>
          <p:nvPr/>
        </p:nvSpPr>
        <p:spPr>
          <a:xfrm>
            <a:off x="0" y="4225975"/>
            <a:ext cx="910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¡Pregunta, pregunta, pregunta</a:t>
            </a:r>
            <a:r>
              <a:rPr lang="en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! :D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6475" y="-61825"/>
            <a:ext cx="9258501" cy="6160776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91"/>
          <p:cNvSpPr txBox="1"/>
          <p:nvPr/>
        </p:nvSpPr>
        <p:spPr>
          <a:xfrm>
            <a:off x="-985025" y="2132950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00" name="Google Shape;400;p91"/>
          <p:cNvSpPr txBox="1"/>
          <p:nvPr/>
        </p:nvSpPr>
        <p:spPr>
          <a:xfrm>
            <a:off x="206100" y="1281100"/>
            <a:ext cx="89379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6000">
                <a:solidFill>
                  <a:srgbClr val="FFFF00"/>
                </a:solidFill>
                <a:latin typeface="Anybody"/>
                <a:ea typeface="Anybody"/>
                <a:cs typeface="Anybody"/>
                <a:sym typeface="Anybody"/>
              </a:rPr>
              <a:t>Modelos relacionales</a:t>
            </a:r>
            <a:endParaRPr b="1" sz="6000">
              <a:solidFill>
                <a:srgbClr val="FFFF00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401" name="Google Shape;401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94948">
            <a:off x="9493450" y="408024"/>
            <a:ext cx="899702" cy="1226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6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92"/>
          <p:cNvPicPr preferRelativeResize="0"/>
          <p:nvPr/>
        </p:nvPicPr>
        <p:blipFill rotWithShape="1">
          <a:blip r:embed="rId3">
            <a:alphaModFix/>
          </a:blip>
          <a:srcRect b="16817" l="8803" r="9836" t="12670"/>
          <a:stretch/>
        </p:blipFill>
        <p:spPr>
          <a:xfrm>
            <a:off x="4858850" y="1168075"/>
            <a:ext cx="3936776" cy="34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92"/>
          <p:cNvPicPr preferRelativeResize="0"/>
          <p:nvPr/>
        </p:nvPicPr>
        <p:blipFill rotWithShape="1">
          <a:blip r:embed="rId4">
            <a:alphaModFix/>
          </a:blip>
          <a:srcRect b="30857" l="2940" r="2524" t="29587"/>
          <a:stretch/>
        </p:blipFill>
        <p:spPr>
          <a:xfrm>
            <a:off x="354275" y="2528300"/>
            <a:ext cx="4903338" cy="205152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92"/>
          <p:cNvSpPr txBox="1"/>
          <p:nvPr/>
        </p:nvSpPr>
        <p:spPr>
          <a:xfrm>
            <a:off x="354275" y="974700"/>
            <a:ext cx="4744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nybody"/>
                <a:ea typeface="Anybody"/>
                <a:cs typeface="Anybody"/>
                <a:sym typeface="Anybody"/>
              </a:rPr>
              <a:t>El</a:t>
            </a:r>
            <a:r>
              <a:rPr b="1" lang="en" sz="1600">
                <a:latin typeface="Anybody"/>
                <a:ea typeface="Anybody"/>
                <a:cs typeface="Anybody"/>
                <a:sym typeface="Anybody"/>
              </a:rPr>
              <a:t> </a:t>
            </a:r>
            <a:r>
              <a:rPr b="1" lang="en" sz="1600">
                <a:highlight>
                  <a:srgbClr val="FFFF01"/>
                </a:highlight>
                <a:latin typeface="Anybody"/>
                <a:ea typeface="Anybody"/>
                <a:cs typeface="Anybody"/>
                <a:sym typeface="Anybody"/>
              </a:rPr>
              <a:t>modelo de datos</a:t>
            </a:r>
            <a:r>
              <a:rPr b="1" lang="en" sz="1600">
                <a:latin typeface="Anybody"/>
                <a:ea typeface="Anybody"/>
                <a:cs typeface="Anybody"/>
                <a:sym typeface="Anybody"/>
              </a:rPr>
              <a:t> </a:t>
            </a:r>
            <a:r>
              <a:rPr lang="en" sz="1600">
                <a:latin typeface="Anybody"/>
                <a:ea typeface="Anybody"/>
                <a:cs typeface="Anybody"/>
                <a:sym typeface="Anybody"/>
              </a:rPr>
              <a:t>es el equivalente al plano de un </a:t>
            </a:r>
            <a:r>
              <a:rPr lang="en" sz="1600">
                <a:latin typeface="Anybody"/>
                <a:ea typeface="Anybody"/>
                <a:cs typeface="Anybody"/>
                <a:sym typeface="Anybody"/>
              </a:rPr>
              <a:t>edificio</a:t>
            </a:r>
            <a:r>
              <a:rPr lang="en" sz="1600">
                <a:latin typeface="Anybody"/>
                <a:ea typeface="Anybody"/>
                <a:cs typeface="Anybody"/>
                <a:sym typeface="Anybody"/>
              </a:rPr>
              <a:t> y representa de forma conceptual aquello que quiere diseñar.</a:t>
            </a:r>
            <a:endParaRPr sz="1600"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93"/>
          <p:cNvSpPr txBox="1"/>
          <p:nvPr/>
        </p:nvSpPr>
        <p:spPr>
          <a:xfrm>
            <a:off x="646400" y="2091888"/>
            <a:ext cx="7702200" cy="19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2600">
                <a:latin typeface="Anybody"/>
                <a:ea typeface="Anybody"/>
                <a:cs typeface="Anybody"/>
                <a:sym typeface="Anybody"/>
              </a:rPr>
              <a:t>El </a:t>
            </a:r>
            <a:r>
              <a:rPr lang="en" sz="2600">
                <a:highlight>
                  <a:srgbClr val="FFFF01"/>
                </a:highlight>
                <a:latin typeface="Anybody"/>
                <a:ea typeface="Anybody"/>
                <a:cs typeface="Anybody"/>
                <a:sym typeface="Anybody"/>
              </a:rPr>
              <a:t>modelado de datos</a:t>
            </a:r>
            <a:r>
              <a:rPr lang="en" sz="2600">
                <a:latin typeface="Anybody"/>
                <a:ea typeface="Anybody"/>
                <a:cs typeface="Anybody"/>
                <a:sym typeface="Anybody"/>
              </a:rPr>
              <a:t> es el proceso mediante el cual se definen los requisitos de negocios y se diseñan las mejores estructuras de datos para soportarlo.</a:t>
            </a:r>
            <a:endParaRPr i="0" sz="2600" u="none" cap="none" strike="noStrike">
              <a:solidFill>
                <a:srgbClr val="000000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414" name="Google Shape;414;p93"/>
          <p:cNvPicPr preferRelativeResize="0"/>
          <p:nvPr/>
        </p:nvPicPr>
        <p:blipFill rotWithShape="1">
          <a:blip r:embed="rId3">
            <a:alphaModFix/>
          </a:blip>
          <a:srcRect b="0" l="4200" r="-4200" t="0"/>
          <a:stretch/>
        </p:blipFill>
        <p:spPr>
          <a:xfrm>
            <a:off x="962525" y="2136975"/>
            <a:ext cx="3501525" cy="5374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93"/>
          <p:cNvSpPr txBox="1"/>
          <p:nvPr/>
        </p:nvSpPr>
        <p:spPr>
          <a:xfrm>
            <a:off x="0" y="686525"/>
            <a:ext cx="914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latin typeface="Work Sans"/>
                <a:ea typeface="Work Sans"/>
                <a:cs typeface="Work Sans"/>
                <a:sym typeface="Work Sans"/>
              </a:rPr>
              <a:t>En pocas palabras…</a:t>
            </a:r>
            <a:endParaRPr b="1" i="0" sz="36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8850"/>
            <a:ext cx="9144000" cy="530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5"/>
          <p:cNvSpPr txBox="1"/>
          <p:nvPr/>
        </p:nvSpPr>
        <p:spPr>
          <a:xfrm>
            <a:off x="903150" y="1703400"/>
            <a:ext cx="7337700" cy="17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" sz="4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Bases de datos</a:t>
            </a:r>
            <a:endParaRPr b="1" i="0" sz="48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enry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